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16" r:id="rId3"/>
    <p:sldId id="345" r:id="rId4"/>
    <p:sldId id="321" r:id="rId5"/>
    <p:sldId id="346" r:id="rId6"/>
    <p:sldId id="326" r:id="rId7"/>
    <p:sldId id="344" r:id="rId8"/>
    <p:sldId id="341" r:id="rId9"/>
    <p:sldId id="342" r:id="rId10"/>
    <p:sldId id="343" r:id="rId11"/>
    <p:sldId id="347" r:id="rId12"/>
    <p:sldId id="339" r:id="rId13"/>
    <p:sldId id="340"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46"/>
            <p14:sldId id="326"/>
            <p14:sldId id="344"/>
            <p14:sldId id="341"/>
            <p14:sldId id="342"/>
            <p14:sldId id="343"/>
            <p14:sldId id="347"/>
            <p14:sldId id="339"/>
            <p14:sldId id="340"/>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0" d="100"/>
          <a:sy n="110" d="100"/>
        </p:scale>
        <p:origin x="1182" y="12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February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February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802.19-16/0044r0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March</a:t>
            </a:r>
            <a:r>
              <a:rPr lang="en-US" altLang="ja-JP" dirty="0" smtClean="0"/>
              <a:t> </a:t>
            </a:r>
            <a:r>
              <a:rPr lang="en-US" altLang="ja-JP" dirty="0" smtClean="0"/>
              <a:t>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Automotive Wireless Coexistence,</a:t>
            </a:r>
            <a:r>
              <a:rPr lang="en-US" dirty="0" smtClean="0"/>
              <a:t> </a:t>
            </a:r>
            <a:r>
              <a:rPr lang="en-US" dirty="0" smtClean="0"/>
              <a:t>March</a:t>
            </a:r>
            <a:r>
              <a:rPr lang="en-US" dirty="0"/>
              <a:t> </a:t>
            </a:r>
            <a:r>
              <a:rPr lang="en-US" dirty="0" smtClean="0"/>
              <a:t>1st</a:t>
            </a:r>
            <a:r>
              <a:rPr lang="en-US" dirty="0" smtClean="0"/>
              <a:t> </a:t>
            </a:r>
            <a:r>
              <a:rPr lang="en-US" dirty="0"/>
              <a:t>T</a:t>
            </a:r>
            <a:r>
              <a:rPr lang="en-US" dirty="0" smtClean="0"/>
              <a: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2016-03-01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992370"/>
              </p:ext>
            </p:extLst>
          </p:nvPr>
        </p:nvGraphicFramePr>
        <p:xfrm>
          <a:off x="539750" y="2441575"/>
          <a:ext cx="8394700" cy="2578100"/>
        </p:xfrm>
        <a:graphic>
          <a:graphicData uri="http://schemas.openxmlformats.org/presentationml/2006/ole">
            <mc:AlternateContent xmlns:mc="http://schemas.openxmlformats.org/markup-compatibility/2006">
              <mc:Choice xmlns:v="urn:schemas-microsoft-com:vml" Requires="v">
                <p:oleObj spid="_x0000_s3320" name="Document" r:id="rId4" imgW="8253286" imgH="2547135" progId="Word.Document.8">
                  <p:embed/>
                </p:oleObj>
              </mc:Choice>
              <mc:Fallback>
                <p:oleObj name="Document" r:id="rId4" imgW="8253286" imgH="2547135" progId="Word.Document.8">
                  <p:embed/>
                  <p:pic>
                    <p:nvPicPr>
                      <p:cNvPr id="0" name="Picture 3"/>
                      <p:cNvPicPr>
                        <a:picLocks noChangeAspect="1" noChangeArrowheads="1"/>
                      </p:cNvPicPr>
                      <p:nvPr/>
                    </p:nvPicPr>
                    <p:blipFill>
                      <a:blip r:embed="rId5"/>
                      <a:srcRect/>
                      <a:stretch>
                        <a:fillRect/>
                      </a:stretch>
                    </p:blipFill>
                    <p:spPr bwMode="auto">
                      <a:xfrm>
                        <a:off x="539750" y="2441575"/>
                        <a:ext cx="8394700"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March</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Next </a:t>
            </a:r>
            <a:r>
              <a:rPr kumimoji="1" lang="en-US" altLang="ja-JP" dirty="0" smtClean="0"/>
              <a:t>Meeting</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next meeting will be in Macau, china (14-18</a:t>
            </a:r>
            <a:r>
              <a:rPr kumimoji="1" lang="en-US" altLang="ja-JP" baseline="30000" dirty="0" smtClean="0"/>
              <a:t>th</a:t>
            </a:r>
            <a:r>
              <a:rPr kumimoji="1" lang="en-US" altLang="ja-JP" dirty="0"/>
              <a:t> </a:t>
            </a:r>
            <a:r>
              <a:rPr kumimoji="1" lang="en-US" altLang="ja-JP" dirty="0" smtClean="0"/>
              <a:t>March 2016)</a:t>
            </a:r>
          </a:p>
          <a:p>
            <a:endParaRPr kumimoji="1" lang="en-US" altLang="ja-JP" dirty="0" smtClean="0"/>
          </a:p>
          <a:p>
            <a:r>
              <a:rPr kumimoji="1" lang="en-US" altLang="ja-JP" dirty="0" smtClean="0"/>
              <a:t>The coexistence in the automotive domain has the slot PM2 (16:00-18:00 o’clock)</a:t>
            </a:r>
          </a:p>
          <a:p>
            <a:endParaRPr kumimoji="1" lang="en-US" altLang="ja-JP" dirty="0" smtClean="0"/>
          </a:p>
          <a:p>
            <a:r>
              <a:rPr kumimoji="1" lang="en-US" altLang="ja-JP" dirty="0" smtClean="0"/>
              <a:t>Igal Kotzer </a:t>
            </a:r>
            <a:r>
              <a:rPr kumimoji="1" lang="de-DE" altLang="ja-JP" dirty="0" smtClean="0"/>
              <a:t>(GM) will </a:t>
            </a:r>
            <a:r>
              <a:rPr kumimoji="1" lang="en-US" altLang="ja-JP" dirty="0" smtClean="0"/>
              <a:t>be there.</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March</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March</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55000" lnSpcReduction="20000"/>
          </a:bodyPr>
          <a:lstStyle/>
          <a:p>
            <a:pPr>
              <a:lnSpc>
                <a:spcPct val="120000"/>
              </a:lnSpc>
            </a:pPr>
            <a:r>
              <a:rPr kumimoji="1" lang="en-US" altLang="ja-JP" sz="4400" dirty="0" smtClean="0"/>
              <a:t>Time &amp; Date: </a:t>
            </a:r>
            <a:r>
              <a:rPr kumimoji="1" lang="en-US" altLang="ja-JP" sz="4400" dirty="0" smtClean="0"/>
              <a:t>09</a:t>
            </a:r>
            <a:r>
              <a:rPr kumimoji="1" lang="en-US" altLang="ja-JP" sz="4400" dirty="0" smtClean="0"/>
              <a:t>am </a:t>
            </a:r>
            <a:r>
              <a:rPr kumimoji="1" lang="en-US" altLang="ja-JP" sz="4400" dirty="0" smtClean="0"/>
              <a:t>EST, </a:t>
            </a:r>
            <a:r>
              <a:rPr kumimoji="1" lang="en-US" altLang="ja-JP" sz="4400" dirty="0" smtClean="0"/>
              <a:t>March</a:t>
            </a:r>
            <a:r>
              <a:rPr kumimoji="1" lang="en-US" altLang="ja-JP" sz="4400" dirty="0" smtClean="0"/>
              <a:t> 1st, </a:t>
            </a:r>
            <a:r>
              <a:rPr kumimoji="1" lang="en-US" altLang="ja-JP" sz="4400" dirty="0" smtClean="0"/>
              <a:t>2016</a:t>
            </a:r>
          </a:p>
          <a:p>
            <a:pPr>
              <a:lnSpc>
                <a:spcPct val="120000"/>
              </a:lnSpc>
            </a:pPr>
            <a:r>
              <a:rPr lang="en-US" dirty="0"/>
              <a:t>Conference ID: </a:t>
            </a:r>
            <a:r>
              <a:rPr lang="en-US" dirty="0" smtClean="0"/>
              <a:t>84837094</a:t>
            </a:r>
            <a:endParaRPr kumimoji="1" lang="en-US" altLang="ja-JP" dirty="0" smtClean="0"/>
          </a:p>
          <a:p>
            <a:pPr>
              <a:lnSpc>
                <a:spcPct val="120000"/>
              </a:lnSpc>
            </a:pPr>
            <a:r>
              <a:rPr kumimoji="1" lang="en-US" altLang="ja-JP" dirty="0" smtClean="0"/>
              <a:t>This </a:t>
            </a:r>
            <a:r>
              <a:rPr kumimoji="1" lang="en-US" altLang="ja-JP" dirty="0"/>
              <a:t>is an online meeting for Skype for Business, the professional meetings and communications app formerly known as Lync.</a:t>
            </a:r>
          </a:p>
          <a:p>
            <a:pPr>
              <a:lnSpc>
                <a:spcPct val="120000"/>
              </a:lnSpc>
            </a:pPr>
            <a:r>
              <a:rPr kumimoji="1" lang="en-US" altLang="ja-JP" dirty="0"/>
              <a:t>Join by phone</a:t>
            </a:r>
          </a:p>
          <a:p>
            <a:pPr>
              <a:lnSpc>
                <a:spcPct val="120000"/>
              </a:lnSpc>
            </a:pPr>
            <a:r>
              <a:rPr kumimoji="1" lang="en-US" altLang="ja-JP" dirty="0"/>
              <a:t>AAA (UCTEMEA21)	 </a:t>
            </a:r>
            <a:r>
              <a:rPr kumimoji="1" lang="en-US" altLang="ja-JP" dirty="0" smtClean="0"/>
              <a:t>  +</a:t>
            </a:r>
            <a:r>
              <a:rPr kumimoji="1" lang="en-US" altLang="ja-JP" dirty="0"/>
              <a:t>49 (89) 358 903 20098	</a:t>
            </a:r>
          </a:p>
          <a:p>
            <a:pPr>
              <a:lnSpc>
                <a:spcPct val="120000"/>
              </a:lnSpc>
            </a:pPr>
            <a:r>
              <a:rPr kumimoji="1" lang="en-US" altLang="ja-JP" dirty="0"/>
              <a:t>Austria (AT)	                </a:t>
            </a:r>
            <a:r>
              <a:rPr kumimoji="1" lang="en-US" altLang="ja-JP" dirty="0" smtClean="0"/>
              <a:t>+</a:t>
            </a:r>
            <a:r>
              <a:rPr kumimoji="1" lang="en-US" altLang="ja-JP" dirty="0"/>
              <a:t>43 (7252) 888-3700	</a:t>
            </a:r>
          </a:p>
          <a:p>
            <a:pPr>
              <a:lnSpc>
                <a:spcPct val="120000"/>
              </a:lnSpc>
            </a:pPr>
            <a:r>
              <a:rPr kumimoji="1" lang="en-US" altLang="ja-JP" dirty="0"/>
              <a:t>BBB (UCTEMEA33)	 </a:t>
            </a:r>
            <a:r>
              <a:rPr kumimoji="1" lang="en-US" altLang="ja-JP" dirty="0" smtClean="0"/>
              <a:t>  +</a:t>
            </a:r>
            <a:r>
              <a:rPr kumimoji="1" lang="en-US" altLang="ja-JP" dirty="0"/>
              <a:t>49 (89) 358 903 20098	</a:t>
            </a:r>
          </a:p>
          <a:p>
            <a:pPr>
              <a:lnSpc>
                <a:spcPct val="120000"/>
              </a:lnSpc>
            </a:pPr>
            <a:r>
              <a:rPr kumimoji="1" lang="en-US" altLang="ja-JP" dirty="0" err="1"/>
              <a:t>Braslien</a:t>
            </a:r>
            <a:r>
              <a:rPr kumimoji="1" lang="en-US" altLang="ja-JP" dirty="0"/>
              <a:t> (BR)	                </a:t>
            </a:r>
            <a:r>
              <a:rPr kumimoji="1" lang="en-US" altLang="ja-JP" dirty="0" smtClean="0"/>
              <a:t>+</a:t>
            </a:r>
            <a:r>
              <a:rPr kumimoji="1" lang="en-US" altLang="ja-JP" dirty="0"/>
              <a:t>55 (47) 3016-1100	</a:t>
            </a:r>
          </a:p>
          <a:p>
            <a:pPr>
              <a:lnSpc>
                <a:spcPct val="120000"/>
              </a:lnSpc>
            </a:pPr>
            <a:r>
              <a:rPr kumimoji="1" lang="en-US" altLang="ja-JP" dirty="0"/>
              <a:t>Canada (CA)	                </a:t>
            </a:r>
            <a:r>
              <a:rPr kumimoji="1" lang="en-US" altLang="ja-JP" dirty="0" smtClean="0"/>
              <a:t>+</a:t>
            </a:r>
            <a:r>
              <a:rPr kumimoji="1" lang="en-US" altLang="ja-JP" dirty="0"/>
              <a:t>1 (905) 428-5444	</a:t>
            </a:r>
          </a:p>
          <a:p>
            <a:pPr>
              <a:lnSpc>
                <a:spcPct val="120000"/>
              </a:lnSpc>
            </a:pPr>
            <a:r>
              <a:rPr kumimoji="1" lang="en-US" altLang="ja-JP" dirty="0"/>
              <a:t>China (CN)	                </a:t>
            </a:r>
            <a:r>
              <a:rPr kumimoji="1" lang="en-US" altLang="ja-JP" dirty="0" smtClean="0"/>
              <a:t>+</a:t>
            </a:r>
            <a:r>
              <a:rPr kumimoji="1" lang="en-US" altLang="ja-JP" dirty="0"/>
              <a:t>86 (10) 8455-3000	</a:t>
            </a:r>
          </a:p>
          <a:p>
            <a:pPr>
              <a:lnSpc>
                <a:spcPct val="120000"/>
              </a:lnSpc>
            </a:pPr>
            <a:r>
              <a:rPr kumimoji="1" lang="en-US" altLang="ja-JP" dirty="0"/>
              <a:t>Germany (DE)	                </a:t>
            </a:r>
            <a:r>
              <a:rPr kumimoji="1" lang="en-US" altLang="ja-JP" dirty="0" smtClean="0"/>
              <a:t>+</a:t>
            </a:r>
            <a:r>
              <a:rPr kumimoji="1" lang="en-US" altLang="ja-JP" dirty="0"/>
              <a:t>49 (89) 382-42001	</a:t>
            </a:r>
          </a:p>
          <a:p>
            <a:pPr>
              <a:lnSpc>
                <a:spcPct val="120000"/>
              </a:lnSpc>
            </a:pPr>
            <a:r>
              <a:rPr kumimoji="1" lang="en-US" altLang="ja-JP" dirty="0"/>
              <a:t>South Africa (ZA)	    </a:t>
            </a:r>
            <a:r>
              <a:rPr kumimoji="1" lang="en-US" altLang="ja-JP" dirty="0" smtClean="0"/>
              <a:t>+</a:t>
            </a:r>
            <a:r>
              <a:rPr kumimoji="1" lang="en-US" altLang="ja-JP" dirty="0"/>
              <a:t>27 (12) 522-3700	</a:t>
            </a:r>
          </a:p>
          <a:p>
            <a:pPr>
              <a:lnSpc>
                <a:spcPct val="120000"/>
              </a:lnSpc>
            </a:pPr>
            <a:r>
              <a:rPr kumimoji="1" lang="en-US" altLang="ja-JP" dirty="0"/>
              <a:t>United Kingdom (UK)	 </a:t>
            </a:r>
            <a:r>
              <a:rPr kumimoji="1" lang="en-US" altLang="ja-JP" dirty="0" smtClean="0"/>
              <a:t>   +</a:t>
            </a:r>
            <a:r>
              <a:rPr kumimoji="1" lang="en-US" altLang="ja-JP" dirty="0"/>
              <a:t>44 (1865) 8-28000	</a:t>
            </a:r>
          </a:p>
          <a:p>
            <a:pPr>
              <a:lnSpc>
                <a:spcPct val="120000"/>
              </a:lnSpc>
            </a:pPr>
            <a:r>
              <a:rPr kumimoji="1" lang="en-US" altLang="ja-JP" dirty="0"/>
              <a:t>United States (US)	 </a:t>
            </a:r>
            <a:r>
              <a:rPr kumimoji="1" lang="en-US" altLang="ja-JP" dirty="0" smtClean="0"/>
              <a:t>   +</a:t>
            </a:r>
            <a:r>
              <a:rPr kumimoji="1" lang="en-US" altLang="ja-JP" dirty="0"/>
              <a:t>1 (864) 802-2700	</a:t>
            </a:r>
          </a:p>
          <a:p>
            <a:pPr>
              <a:lnSpc>
                <a:spcPct val="120000"/>
              </a:lnSpc>
            </a:pPr>
            <a:r>
              <a:rPr kumimoji="1" lang="en-US" altLang="ja-JP" dirty="0"/>
              <a:t>                                             </a:t>
            </a:r>
            <a:r>
              <a:rPr kumimoji="1" lang="en-US" altLang="ja-JP" dirty="0" smtClean="0"/>
              <a:t>+1 </a:t>
            </a:r>
            <a:r>
              <a:rPr kumimoji="1" lang="en-US" altLang="ja-JP" dirty="0"/>
              <a:t>(201) 571-5100	 </a:t>
            </a:r>
          </a:p>
          <a:p>
            <a:pPr>
              <a:lnSpc>
                <a:spcPct val="120000"/>
              </a:lnSpc>
            </a:pPr>
            <a:r>
              <a:rPr kumimoji="1" lang="en-US" altLang="ja-JP" dirty="0"/>
              <a:t>                                             </a:t>
            </a:r>
            <a:r>
              <a:rPr kumimoji="1" lang="en-US" altLang="ja-JP" dirty="0" smtClean="0"/>
              <a:t>+</a:t>
            </a:r>
            <a:r>
              <a:rPr kumimoji="1" lang="en-US" altLang="ja-JP" dirty="0"/>
              <a:t>1 (614) 789-7300	 </a:t>
            </a:r>
          </a:p>
          <a:p>
            <a:pPr>
              <a:lnSpc>
                <a:spcPct val="120000"/>
              </a:lnSpc>
            </a:pPr>
            <a:r>
              <a:rPr kumimoji="1" lang="en-US" altLang="ja-JP" dirty="0" err="1"/>
              <a:t>ZoneX</a:t>
            </a:r>
            <a:r>
              <a:rPr kumimoji="1" lang="en-US" altLang="ja-JP" dirty="0"/>
              <a:t> (ZX)	                 </a:t>
            </a:r>
            <a:r>
              <a:rPr kumimoji="1" lang="en-US" altLang="ja-JP" dirty="0" smtClean="0"/>
              <a:t>+</a:t>
            </a:r>
            <a:r>
              <a:rPr kumimoji="1" lang="en-US" altLang="ja-JP" dirty="0"/>
              <a:t>49 (89) 358903-20099	</a:t>
            </a:r>
          </a:p>
          <a:p>
            <a:pPr>
              <a:lnSpc>
                <a:spcPct val="120000"/>
              </a:lnSpc>
            </a:pPr>
            <a:endParaRPr kumimoji="1" lang="en-US" altLang="ja-JP" dirty="0"/>
          </a:p>
          <a:p>
            <a:pPr>
              <a:lnSpc>
                <a:spcPct val="120000"/>
              </a:lnSpc>
            </a:pP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March</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alaa.mourad@bmw.de</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March</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smtClean="0"/>
              <a:t>March 1st</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Interest group </a:t>
            </a:r>
            <a:r>
              <a:rPr kumimoji="1" lang="en-US" altLang="ja-JP" dirty="0"/>
              <a:t>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Technical presentations</a:t>
            </a:r>
          </a:p>
          <a:p>
            <a:pPr lvl="1"/>
            <a:r>
              <a:rPr lang="en-US" dirty="0"/>
              <a:t>Wireless Coexistence in the Automotive Domain - Testing </a:t>
            </a:r>
            <a:r>
              <a:rPr lang="en-US" dirty="0" smtClean="0"/>
              <a:t>Scenarios </a:t>
            </a:r>
            <a:r>
              <a:rPr kumimoji="1" lang="en-US" altLang="ja-JP" dirty="0" smtClean="0"/>
              <a:t>(Alaa Mourad, </a:t>
            </a:r>
            <a:r>
              <a:rPr kumimoji="1" lang="en-US" altLang="ja-JP" dirty="0" smtClean="0"/>
              <a:t>BMW</a:t>
            </a:r>
            <a:r>
              <a:rPr kumimoji="1" lang="en-US" altLang="ja-JP" dirty="0" smtClean="0"/>
              <a:t>)</a:t>
            </a:r>
            <a:endParaRPr kumimoji="1" lang="en-US" altLang="ja-JP" dirty="0" smtClean="0"/>
          </a:p>
          <a:p>
            <a:pPr marL="365770" lvl="1">
              <a:spcBef>
                <a:spcPts val="640"/>
              </a:spcBef>
              <a:buFont typeface="Arial" panose="020B0604020202020204" pitchFamily="34" charset="0"/>
              <a:buChar char="•"/>
            </a:pPr>
            <a:r>
              <a:rPr kumimoji="1" lang="en-US" altLang="ja-JP" sz="2400" b="1" dirty="0" smtClean="0">
                <a:cs typeface="+mn-cs"/>
              </a:rPr>
              <a:t>Discussion (</a:t>
            </a:r>
            <a:r>
              <a:rPr kumimoji="1" lang="en-US" altLang="ja-JP" sz="2400" b="1" dirty="0" smtClean="0">
                <a:cs typeface="+mn-cs"/>
              </a:rPr>
              <a:t>all)</a:t>
            </a:r>
            <a:endParaRPr kumimoji="1" lang="en-US" altLang="ja-JP" sz="2400" b="1" dirty="0">
              <a:cs typeface="+mn-cs"/>
            </a:endParaRP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March</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7" name="Date Placeholder 3"/>
          <p:cNvSpPr>
            <a:spLocks noGrp="1"/>
          </p:cNvSpPr>
          <p:nvPr>
            <p:ph type="dt" idx="15"/>
          </p:nvPr>
        </p:nvSpPr>
        <p:spPr>
          <a:xfrm>
            <a:off x="743373" y="355601"/>
            <a:ext cx="2457015" cy="291254"/>
          </a:xfrm>
        </p:spPr>
        <p:txBody>
          <a:bodyPr/>
          <a:lstStyle/>
          <a:p>
            <a:r>
              <a:rPr lang="en-US" altLang="ja-JP" dirty="0" smtClean="0"/>
              <a:t>March</a:t>
            </a:r>
            <a:r>
              <a:rPr lang="en-US" altLang="ja-JP" dirty="0" smtClean="0"/>
              <a:t> </a:t>
            </a:r>
            <a:r>
              <a:rPr lang="en-US" altLang="ja-JP" dirty="0" smtClean="0"/>
              <a:t>2016</a:t>
            </a:r>
            <a:endParaRPr lang="en-GB" altLang="ja-JP"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345</Words>
  <Application>Microsoft Office PowerPoint</Application>
  <PresentationFormat>Custom</PresentationFormat>
  <Paragraphs>91</Paragraphs>
  <Slides>13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Document</vt:lpstr>
      <vt:lpstr>Automotive Wireless Coexistence, March 1st Teleconference Agenda</vt:lpstr>
      <vt:lpstr>Teleconference information</vt:lpstr>
      <vt:lpstr>Attendance</vt:lpstr>
      <vt:lpstr>Agenda for March 1st</vt:lpstr>
      <vt:lpstr>Patent Policy</vt:lpstr>
      <vt:lpstr>PowerPoint Presentation</vt:lpstr>
      <vt:lpstr>PowerPoint Presentation</vt:lpstr>
      <vt:lpstr>PowerPoint Presentation</vt:lpstr>
      <vt:lpstr>PowerPoint Presentation</vt:lpstr>
      <vt:lpstr>PowerPoint Presentation</vt:lpstr>
      <vt:lpstr>AOB</vt:lpstr>
      <vt:lpstr>Next Meeting</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264</cp:revision>
  <cp:lastPrinted>2014-11-08T20:15:38Z</cp:lastPrinted>
  <dcterms:created xsi:type="dcterms:W3CDTF">2014-10-30T17:06:39Z</dcterms:created>
  <dcterms:modified xsi:type="dcterms:W3CDTF">2016-02-29T16:12:04Z</dcterms:modified>
</cp:coreProperties>
</file>