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16" r:id="rId3"/>
    <p:sldId id="345" r:id="rId4"/>
    <p:sldId id="321" r:id="rId5"/>
    <p:sldId id="346" r:id="rId6"/>
    <p:sldId id="326" r:id="rId7"/>
    <p:sldId id="344" r:id="rId8"/>
    <p:sldId id="341" r:id="rId9"/>
    <p:sldId id="342" r:id="rId10"/>
    <p:sldId id="343" r:id="rId11"/>
    <p:sldId id="327" r:id="rId12"/>
    <p:sldId id="347" r:id="rId13"/>
    <p:sldId id="339" r:id="rId14"/>
    <p:sldId id="340" r:id="rId1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27"/>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36"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802.19-16/0039r2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February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February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2016-02-24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26"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 </a:t>
            </a:r>
            <a:r>
              <a:rPr kumimoji="1" lang="en-US" altLang="ja-JP" dirty="0"/>
              <a:t>Text proposal for using receiver information (</a:t>
            </a:r>
            <a:r>
              <a:rPr kumimoji="1" lang="en-US" altLang="ja-JP" dirty="0" smtClean="0"/>
              <a:t>doc 19-16/0040r1)</a:t>
            </a:r>
          </a:p>
          <a:p>
            <a:pPr lvl="1"/>
            <a:endParaRPr kumimoji="1" lang="en-US" altLang="ja-JP" dirty="0" smtClean="0"/>
          </a:p>
          <a:p>
            <a:r>
              <a:rPr kumimoji="1" lang="en-US" altLang="ja-JP" dirty="0"/>
              <a:t>Approve the agenda of the TG1a </a:t>
            </a:r>
            <a:r>
              <a:rPr kumimoji="1" lang="en-US" altLang="ja-JP" dirty="0" smtClean="0"/>
              <a:t>February 2016 </a:t>
            </a:r>
            <a:r>
              <a:rPr kumimoji="1" lang="en-US" altLang="ja-JP" dirty="0"/>
              <a:t>teleconference, document </a:t>
            </a:r>
            <a:r>
              <a:rPr kumimoji="1" lang="en-US" altLang="ja-JP" dirty="0" smtClean="0"/>
              <a:t>19-16/0039r2</a:t>
            </a:r>
            <a:endParaRPr kumimoji="1" lang="en-US" altLang="ja-JP" dirty="0"/>
          </a:p>
          <a:p>
            <a:pPr lvl="1"/>
            <a:r>
              <a:rPr kumimoji="1" lang="en-US" altLang="ja-JP" dirty="0" smtClean="0"/>
              <a:t>Approved </a:t>
            </a:r>
            <a:r>
              <a:rPr kumimoji="1" lang="en-US" altLang="ja-JP" dirty="0"/>
              <a:t>by unanimous </a:t>
            </a:r>
            <a:r>
              <a:rPr kumimoji="1" lang="en-US" altLang="ja-JP" dirty="0" smtClean="0"/>
              <a:t>consent</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Macau from March 14 to 17.</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strike="sngStrike" dirty="0" smtClean="0">
                <a:solidFill>
                  <a:schemeClr val="bg1">
                    <a:lumMod val="75000"/>
                  </a:schemeClr>
                </a:solidFill>
              </a:rPr>
              <a:t>Wednesday, February 3, 2016: 1am ET (6am UTC, 3pm JST/KST)</a:t>
            </a:r>
          </a:p>
          <a:p>
            <a:pPr lvl="1"/>
            <a:r>
              <a:rPr kumimoji="1" lang="en-US" altLang="ja-JP" dirty="0" smtClean="0">
                <a:solidFill>
                  <a:schemeClr val="bg1">
                    <a:lumMod val="75000"/>
                  </a:schemeClr>
                </a:solidFill>
              </a:rPr>
              <a:t>Wednesday, February 24, 2016: </a:t>
            </a:r>
            <a:r>
              <a:rPr kumimoji="1" lang="en-US" altLang="ja-JP" dirty="0">
                <a:solidFill>
                  <a:schemeClr val="bg1">
                    <a:lumMod val="75000"/>
                  </a:schemeClr>
                </a:solidFill>
              </a:rPr>
              <a:t>1am ET (6am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1am EST, February 24,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February 24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a:t>Text proposal for using receiver information</a:t>
            </a:r>
            <a:r>
              <a:rPr kumimoji="1" lang="ja-JP" altLang="en-US" dirty="0" smtClean="0"/>
              <a:t> </a:t>
            </a:r>
            <a:r>
              <a:rPr kumimoji="1" lang="en-US" altLang="ja-JP" dirty="0" smtClean="0"/>
              <a:t>(C. Sun)</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February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6829</TotalTime>
  <Words>384</Words>
  <Application>Microsoft Office PowerPoint</Application>
  <PresentationFormat>ユーザー設定</PresentationFormat>
  <Paragraphs>90</Paragraphs>
  <Slides>14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6" baseType="lpstr">
      <vt:lpstr>Office Theme</vt:lpstr>
      <vt:lpstr>Document</vt:lpstr>
      <vt:lpstr>TG1a February 2016 teleconference Agenda</vt:lpstr>
      <vt:lpstr>Teleconference information</vt:lpstr>
      <vt:lpstr>Attendance</vt:lpstr>
      <vt:lpstr>Agenda for February 24</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Call for submissions, discussions and approval of agenda</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270</cp:revision>
  <cp:lastPrinted>2014-11-08T20:15:38Z</cp:lastPrinted>
  <dcterms:created xsi:type="dcterms:W3CDTF">2014-10-30T17:06:39Z</dcterms:created>
  <dcterms:modified xsi:type="dcterms:W3CDTF">2016-02-24T06:39:10Z</dcterms:modified>
</cp:coreProperties>
</file>