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16" r:id="rId3"/>
    <p:sldId id="345" r:id="rId4"/>
    <p:sldId id="321" r:id="rId5"/>
    <p:sldId id="346" r:id="rId6"/>
    <p:sldId id="326" r:id="rId7"/>
    <p:sldId id="344" r:id="rId8"/>
    <p:sldId id="341" r:id="rId9"/>
    <p:sldId id="342" r:id="rId10"/>
    <p:sldId id="343" r:id="rId11"/>
    <p:sldId id="327" r:id="rId12"/>
    <p:sldId id="347" r:id="rId13"/>
    <p:sldId id="339" r:id="rId14"/>
    <p:sldId id="340" r:id="rId1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16"/>
            <p14:sldId id="345"/>
            <p14:sldId id="321"/>
            <p14:sldId id="346"/>
            <p14:sldId id="326"/>
            <p14:sldId id="344"/>
            <p14:sldId id="341"/>
            <p14:sldId id="342"/>
            <p14:sldId id="343"/>
            <p14:sldId id="327"/>
            <p14:sldId id="347"/>
            <p14:sldId id="339"/>
            <p14:sldId id="340"/>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636" y="-29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February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February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802.19-16/0039r2</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tel:+81.3.4579.5983" TargetMode="External"/><Relationship Id="rId3" Type="http://schemas.openxmlformats.org/officeDocument/2006/relationships/hyperlink" Target="https://join.me/app" TargetMode="External"/><Relationship Id="rId7" Type="http://schemas.openxmlformats.org/officeDocument/2006/relationships/hyperlink" Target="tel:+49.30.2240.3071"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 Id="rId6" Type="http://schemas.openxmlformats.org/officeDocument/2006/relationships/hyperlink" Target="tel:+1.613.699.9318" TargetMode="External"/><Relationship Id="rId5" Type="http://schemas.openxmlformats.org/officeDocument/2006/relationships/hyperlink" Target="tel:+1.202.602.1295" TargetMode="External"/><Relationship Id="rId10" Type="http://schemas.openxmlformats.org/officeDocument/2006/relationships/hyperlink" Target="https://join.me/timezone/1450764000000/1450767600000" TargetMode="External"/><Relationship Id="rId4" Type="http://schemas.openxmlformats.org/officeDocument/2006/relationships/hyperlink" Target="tel:+1.213.226.1066" TargetMode="External"/><Relationship Id="rId9" Type="http://schemas.openxmlformats.org/officeDocument/2006/relationships/hyperlink" Target="https://join.me/intphone/54332447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February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February 2016 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2016-02-24</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26"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p>
        </p:txBody>
      </p:sp>
      <p:sp>
        <p:nvSpPr>
          <p:cNvPr id="3" name="コンテンツ プレースホルダー 2"/>
          <p:cNvSpPr>
            <a:spLocks noGrp="1"/>
          </p:cNvSpPr>
          <p:nvPr>
            <p:ph idx="1"/>
          </p:nvPr>
        </p:nvSpPr>
        <p:spPr/>
        <p:txBody>
          <a:bodyPr>
            <a:normAutofit/>
          </a:bodyPr>
          <a:lstStyle/>
          <a:p>
            <a:r>
              <a:rPr kumimoji="1" lang="en-US" altLang="ja-JP" dirty="0" smtClean="0"/>
              <a:t>Submissions</a:t>
            </a:r>
          </a:p>
          <a:p>
            <a:pPr lvl="1"/>
            <a:r>
              <a:rPr kumimoji="1" lang="en-US" altLang="ja-JP" dirty="0" smtClean="0"/>
              <a:t> </a:t>
            </a:r>
            <a:r>
              <a:rPr kumimoji="1" lang="en-US" altLang="ja-JP" dirty="0"/>
              <a:t>Text proposal for using receiver information (</a:t>
            </a:r>
            <a:r>
              <a:rPr kumimoji="1" lang="en-US" altLang="ja-JP" dirty="0" smtClean="0"/>
              <a:t>doc 19-16/0040r1)</a:t>
            </a:r>
          </a:p>
          <a:p>
            <a:pPr lvl="1"/>
            <a:endParaRPr kumimoji="1" lang="en-US" altLang="ja-JP" dirty="0" smtClean="0"/>
          </a:p>
          <a:p>
            <a:r>
              <a:rPr kumimoji="1" lang="en-US" altLang="ja-JP" dirty="0"/>
              <a:t>Approve the agenda of the TG1a </a:t>
            </a:r>
            <a:r>
              <a:rPr kumimoji="1" lang="en-US" altLang="ja-JP" dirty="0" smtClean="0"/>
              <a:t>February 2016 </a:t>
            </a:r>
            <a:r>
              <a:rPr kumimoji="1" lang="en-US" altLang="ja-JP" dirty="0"/>
              <a:t>teleconference, document </a:t>
            </a:r>
            <a:r>
              <a:rPr kumimoji="1" lang="en-US" altLang="ja-JP" dirty="0" smtClean="0"/>
              <a:t>19-16/0039r2</a:t>
            </a:r>
            <a:endParaRPr kumimoji="1" lang="en-US" altLang="ja-JP" dirty="0"/>
          </a:p>
          <a:p>
            <a:pPr lvl="1"/>
            <a:r>
              <a:rPr kumimoji="1" lang="en-US" altLang="ja-JP" dirty="0" smtClean="0"/>
              <a:t>Approved </a:t>
            </a:r>
            <a:r>
              <a:rPr kumimoji="1" lang="en-US" altLang="ja-JP" dirty="0"/>
              <a:t>by unanimous </a:t>
            </a:r>
            <a:r>
              <a:rPr kumimoji="1" lang="en-US" altLang="ja-JP" dirty="0" smtClean="0"/>
              <a:t>consent</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AOB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Any Other Business?</a:t>
            </a:r>
          </a:p>
          <a:p>
            <a:endParaRPr kumimoji="1" lang="en-US" altLang="ja-JP" dirty="0"/>
          </a:p>
          <a:p>
            <a:endParaRPr kumimoji="1" lang="en-US" altLang="ja-JP" dirty="0" smtClean="0"/>
          </a:p>
          <a:p>
            <a:endParaRPr kumimoji="1" lang="en-US" altLang="ja-JP" dirty="0"/>
          </a:p>
          <a:p>
            <a:r>
              <a:rPr kumimoji="1" lang="en-US" altLang="ja-JP" dirty="0" smtClean="0"/>
              <a:t>Next meeting will be F2F in Macau from March 14 to 17.</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14856307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strike="sngStrike" dirty="0" smtClean="0">
                <a:solidFill>
                  <a:schemeClr val="bg1">
                    <a:lumMod val="75000"/>
                  </a:schemeClr>
                </a:solidFill>
              </a:rPr>
              <a:t>Wednesday, February 3, 2016: 1am ET (6am UTC, 3pm JST/KST)</a:t>
            </a:r>
          </a:p>
          <a:p>
            <a:pPr lvl="1"/>
            <a:r>
              <a:rPr kumimoji="1" lang="en-US" altLang="ja-JP" dirty="0" smtClean="0">
                <a:solidFill>
                  <a:schemeClr val="bg1">
                    <a:lumMod val="75000"/>
                  </a:schemeClr>
                </a:solidFill>
              </a:rPr>
              <a:t>Wednesday, February 24, 2016: </a:t>
            </a:r>
            <a:r>
              <a:rPr kumimoji="1" lang="en-US" altLang="ja-JP" dirty="0">
                <a:solidFill>
                  <a:schemeClr val="bg1">
                    <a:lumMod val="75000"/>
                  </a:schemeClr>
                </a:solidFill>
              </a:rPr>
              <a:t>1am ET (6am </a:t>
            </a:r>
            <a:r>
              <a:rPr kumimoji="1" lang="en-US" altLang="ja-JP" dirty="0" smtClean="0">
                <a:solidFill>
                  <a:schemeClr val="bg1">
                    <a:lumMod val="75000"/>
                  </a:schemeClr>
                </a:solidFill>
              </a:rPr>
              <a:t>UTC, </a:t>
            </a:r>
            <a:r>
              <a:rPr kumimoji="1" lang="en-US" altLang="ja-JP" dirty="0">
                <a:solidFill>
                  <a:schemeClr val="bg1">
                    <a:lumMod val="75000"/>
                  </a:schemeClr>
                </a:solidFill>
              </a:rPr>
              <a:t>3pm JST/KST</a:t>
            </a:r>
            <a:r>
              <a:rPr kumimoji="1" lang="en-US" altLang="ja-JP" dirty="0" smtClean="0">
                <a:solidFill>
                  <a:schemeClr val="bg1">
                    <a:lumMod val="75000"/>
                  </a:schemeClr>
                </a:solidFill>
              </a:rPr>
              <a:t>)</a:t>
            </a:r>
          </a:p>
          <a:p>
            <a:pPr lvl="1"/>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 information</a:t>
            </a:r>
            <a:endParaRPr kumimoji="1" lang="ja-JP" altLang="en-US" dirty="0"/>
          </a:p>
        </p:txBody>
      </p:sp>
      <p:sp>
        <p:nvSpPr>
          <p:cNvPr id="3" name="コンテンツ プレースホルダー 2"/>
          <p:cNvSpPr>
            <a:spLocks noGrp="1"/>
          </p:cNvSpPr>
          <p:nvPr>
            <p:ph idx="1"/>
          </p:nvPr>
        </p:nvSpPr>
        <p:spPr/>
        <p:txBody>
          <a:bodyPr>
            <a:normAutofit fontScale="47500" lnSpcReduction="20000"/>
          </a:bodyPr>
          <a:lstStyle/>
          <a:p>
            <a:pPr>
              <a:lnSpc>
                <a:spcPct val="120000"/>
              </a:lnSpc>
            </a:pPr>
            <a:r>
              <a:rPr kumimoji="1" lang="en-US" altLang="ja-JP" dirty="0" smtClean="0"/>
              <a:t>Time &amp; Date: 1am EST, February 24, 2016</a:t>
            </a:r>
          </a:p>
          <a:p>
            <a:pPr>
              <a:lnSpc>
                <a:spcPct val="120000"/>
              </a:lnSpc>
            </a:pPr>
            <a:r>
              <a:rPr lang="en-US" altLang="ja-JP" dirty="0" smtClean="0"/>
              <a:t>Join </a:t>
            </a:r>
            <a:r>
              <a:rPr lang="en-US" altLang="ja-JP" dirty="0"/>
              <a:t>the meeting: </a:t>
            </a:r>
            <a:r>
              <a:rPr lang="en-US" altLang="ja-JP" b="0" dirty="0">
                <a:hlinkClick r:id="rId2"/>
              </a:rPr>
              <a:t>https://join.me/ieeesawg802.19</a:t>
            </a:r>
            <a:r>
              <a:rPr lang="en-US" altLang="ja-JP" b="0" dirty="0"/>
              <a:t> </a:t>
            </a:r>
            <a:r>
              <a:rPr lang="en-US" altLang="ja-JP" dirty="0"/>
              <a:t/>
            </a:r>
            <a:br>
              <a:rPr lang="en-US" altLang="ja-JP" dirty="0"/>
            </a:br>
            <a:r>
              <a:rPr lang="en-US" altLang="ja-JP" dirty="0"/>
              <a:t/>
            </a:r>
            <a:br>
              <a:rPr lang="en-US" altLang="ja-JP" dirty="0"/>
            </a:br>
            <a:r>
              <a:rPr lang="en-US" altLang="ja-JP" b="0" dirty="0"/>
              <a:t>On a computer, use any browser. Nothing to download. </a:t>
            </a:r>
            <a:r>
              <a:rPr lang="en-US" altLang="ja-JP" dirty="0"/>
              <a:t/>
            </a:r>
            <a:br>
              <a:rPr lang="en-US" altLang="ja-JP" dirty="0"/>
            </a:br>
            <a:r>
              <a:rPr lang="en-US" altLang="ja-JP" b="0" dirty="0"/>
              <a:t>On a phone or tablet, launch the </a:t>
            </a:r>
            <a:r>
              <a:rPr lang="en-US" altLang="ja-JP" b="0" dirty="0">
                <a:hlinkClick r:id="rId3"/>
              </a:rPr>
              <a:t>join.me app</a:t>
            </a:r>
            <a:r>
              <a:rPr lang="en-US" altLang="ja-JP" b="0" dirty="0"/>
              <a:t> and enter meeting code:</a:t>
            </a:r>
            <a:r>
              <a:rPr lang="en-US" altLang="ja-JP" dirty="0"/>
              <a:t>ieeesawg802.19</a:t>
            </a:r>
            <a:r>
              <a:rPr lang="en-US" altLang="ja-JP" b="0" dirty="0"/>
              <a:t> </a:t>
            </a:r>
            <a:r>
              <a:rPr lang="en-US" altLang="ja-JP" dirty="0"/>
              <a:t/>
            </a:r>
            <a:br>
              <a:rPr lang="en-US" altLang="ja-JP" dirty="0"/>
            </a:br>
            <a:r>
              <a:rPr lang="en-US" altLang="ja-JP" dirty="0"/>
              <a:t/>
            </a:r>
            <a:br>
              <a:rPr lang="en-US" altLang="ja-JP" dirty="0"/>
            </a:br>
            <a:r>
              <a:rPr lang="en-US" altLang="ja-JP" dirty="0"/>
              <a:t>Join the audio conference: </a:t>
            </a:r>
            <a:br>
              <a:rPr lang="en-US" altLang="ja-JP" dirty="0"/>
            </a:br>
            <a:r>
              <a:rPr lang="en-US" altLang="ja-JP" b="0" dirty="0"/>
              <a:t>Dial a phone number and enter access code, or connect via internet. </a:t>
            </a:r>
            <a:r>
              <a:rPr lang="en-US" altLang="ja-JP" dirty="0"/>
              <a:t/>
            </a:r>
            <a:br>
              <a:rPr lang="en-US" altLang="ja-JP" dirty="0"/>
            </a:br>
            <a:r>
              <a:rPr lang="en-US" altLang="ja-JP" dirty="0"/>
              <a:t/>
            </a:r>
            <a:br>
              <a:rPr lang="en-US" altLang="ja-JP" dirty="0"/>
            </a:br>
            <a:r>
              <a:rPr lang="en-US" altLang="ja-JP" dirty="0"/>
              <a:t>By phone: </a:t>
            </a:r>
            <a:br>
              <a:rPr lang="en-US" altLang="ja-JP" dirty="0"/>
            </a:br>
            <a:r>
              <a:rPr lang="en-US" altLang="ja-JP" b="0" dirty="0"/>
              <a:t>United States - Los Angeles, CA   </a:t>
            </a:r>
            <a:r>
              <a:rPr lang="en-US" altLang="ja-JP" dirty="0">
                <a:hlinkClick r:id="rId4"/>
              </a:rPr>
              <a:t>+1.213.226.1066</a:t>
            </a:r>
            <a:r>
              <a:rPr lang="en-US" altLang="ja-JP" b="0" dirty="0"/>
              <a:t> </a:t>
            </a:r>
            <a:r>
              <a:rPr lang="en-US" altLang="ja-JP" dirty="0"/>
              <a:t/>
            </a:r>
            <a:br>
              <a:rPr lang="en-US" altLang="ja-JP" dirty="0"/>
            </a:br>
            <a:r>
              <a:rPr lang="en-US" altLang="ja-JP" b="0" dirty="0"/>
              <a:t>United States - Washington, DC   </a:t>
            </a:r>
            <a:r>
              <a:rPr lang="en-US" altLang="ja-JP" dirty="0">
                <a:hlinkClick r:id="rId5"/>
              </a:rPr>
              <a:t>+1.202.602.1295</a:t>
            </a:r>
            <a:r>
              <a:rPr lang="en-US" altLang="ja-JP" b="0" dirty="0"/>
              <a:t> </a:t>
            </a:r>
            <a:r>
              <a:rPr lang="en-US" altLang="ja-JP" dirty="0"/>
              <a:t/>
            </a:r>
            <a:br>
              <a:rPr lang="en-US" altLang="ja-JP" dirty="0"/>
            </a:br>
            <a:r>
              <a:rPr lang="en-US" altLang="ja-JP" b="0" dirty="0"/>
              <a:t>Canada - Ottawa   </a:t>
            </a:r>
            <a:r>
              <a:rPr lang="en-US" altLang="ja-JP" dirty="0">
                <a:hlinkClick r:id="rId6"/>
              </a:rPr>
              <a:t>+1.613.699.9318</a:t>
            </a:r>
            <a:r>
              <a:rPr lang="en-US" altLang="ja-JP" b="0" dirty="0"/>
              <a:t> </a:t>
            </a:r>
            <a:r>
              <a:rPr lang="en-US" altLang="ja-JP" dirty="0"/>
              <a:t/>
            </a:r>
            <a:br>
              <a:rPr lang="en-US" altLang="ja-JP" dirty="0"/>
            </a:br>
            <a:r>
              <a:rPr lang="en-US" altLang="ja-JP" b="0" dirty="0"/>
              <a:t>Germany - Berlin   </a:t>
            </a:r>
            <a:r>
              <a:rPr lang="en-US" altLang="ja-JP" dirty="0">
                <a:hlinkClick r:id="rId7"/>
              </a:rPr>
              <a:t>+49.30.2240.3071</a:t>
            </a:r>
            <a:r>
              <a:rPr lang="en-US" altLang="ja-JP" b="0" dirty="0"/>
              <a:t> </a:t>
            </a:r>
            <a:r>
              <a:rPr lang="en-US" altLang="ja-JP" dirty="0"/>
              <a:t/>
            </a:r>
            <a:br>
              <a:rPr lang="en-US" altLang="ja-JP" dirty="0"/>
            </a:br>
            <a:r>
              <a:rPr lang="en-US" altLang="ja-JP" b="0" dirty="0"/>
              <a:t>Japan - Tokyo   </a:t>
            </a:r>
            <a:r>
              <a:rPr lang="en-US" altLang="ja-JP" dirty="0">
                <a:hlinkClick r:id="rId8"/>
              </a:rPr>
              <a:t>+81.3.4579.5983</a:t>
            </a:r>
            <a:r>
              <a:rPr lang="en-US" altLang="ja-JP" b="0" dirty="0"/>
              <a:t> </a:t>
            </a:r>
            <a:r>
              <a:rPr lang="en-US" altLang="ja-JP" dirty="0"/>
              <a:t/>
            </a:r>
            <a:br>
              <a:rPr lang="en-US" altLang="ja-JP" dirty="0"/>
            </a:br>
            <a:r>
              <a:rPr lang="en-US" altLang="ja-JP" b="0" dirty="0"/>
              <a:t>Korea, Republic of - South Korea   </a:t>
            </a:r>
            <a:r>
              <a:rPr lang="en-US" altLang="ja-JP" dirty="0"/>
              <a:t>+82.26.022.2310</a:t>
            </a:r>
            <a:r>
              <a:rPr lang="en-US" altLang="ja-JP" b="0" dirty="0"/>
              <a:t> </a:t>
            </a:r>
            <a:r>
              <a:rPr lang="en-US" altLang="ja-JP" dirty="0"/>
              <a:t/>
            </a:r>
            <a:br>
              <a:rPr lang="en-US" altLang="ja-JP" dirty="0"/>
            </a:br>
            <a:r>
              <a:rPr lang="en-US" altLang="ja-JP" b="0" dirty="0"/>
              <a:t>Sweden - Stockholm   </a:t>
            </a:r>
            <a:r>
              <a:rPr lang="en-US" altLang="ja-JP" dirty="0"/>
              <a:t>+46.8.4030.8819</a:t>
            </a:r>
            <a:r>
              <a:rPr lang="en-US" altLang="ja-JP" b="0" dirty="0"/>
              <a:t> </a:t>
            </a:r>
            <a:r>
              <a:rPr lang="en-US" altLang="ja-JP" dirty="0"/>
              <a:t/>
            </a:r>
            <a:br>
              <a:rPr lang="en-US" altLang="ja-JP" dirty="0"/>
            </a:br>
            <a:r>
              <a:rPr lang="en-US" altLang="ja-JP" b="0" dirty="0"/>
              <a:t>Sweden - Stockholm   </a:t>
            </a:r>
            <a:r>
              <a:rPr lang="en-US" altLang="ja-JP" dirty="0"/>
              <a:t>+46.8.4030.9107</a:t>
            </a:r>
            <a:r>
              <a:rPr lang="en-US" altLang="ja-JP" b="0" dirty="0"/>
              <a:t> </a:t>
            </a:r>
            <a:r>
              <a:rPr lang="en-US" altLang="ja-JP" dirty="0"/>
              <a:t/>
            </a:r>
            <a:br>
              <a:rPr lang="en-US" altLang="ja-JP" dirty="0"/>
            </a:br>
            <a:r>
              <a:rPr lang="en-US" altLang="ja-JP" b="0" dirty="0"/>
              <a:t>Access Code   </a:t>
            </a:r>
            <a:r>
              <a:rPr lang="en-US" altLang="ja-JP" dirty="0"/>
              <a:t>543-324-473#</a:t>
            </a:r>
            <a:r>
              <a:rPr lang="en-US" altLang="ja-JP" b="0" dirty="0"/>
              <a:t> </a:t>
            </a:r>
            <a:r>
              <a:rPr lang="en-US" altLang="ja-JP" dirty="0"/>
              <a:t/>
            </a:r>
            <a:br>
              <a:rPr lang="en-US" altLang="ja-JP" dirty="0"/>
            </a:br>
            <a:r>
              <a:rPr lang="en-US" altLang="ja-JP" dirty="0"/>
              <a:t/>
            </a:r>
            <a:br>
              <a:rPr lang="en-US" altLang="ja-JP" dirty="0"/>
            </a:br>
            <a:r>
              <a:rPr lang="en-US" altLang="ja-JP" b="0" dirty="0">
                <a:hlinkClick r:id="rId9"/>
              </a:rPr>
              <a:t>Other international numbers available</a:t>
            </a:r>
            <a:r>
              <a:rPr lang="en-US" altLang="ja-JP" b="0" dirty="0"/>
              <a:t> </a:t>
            </a:r>
            <a:r>
              <a:rPr lang="en-US" altLang="ja-JP" dirty="0"/>
              <a:t/>
            </a:r>
            <a:br>
              <a:rPr lang="en-US" altLang="ja-JP" dirty="0"/>
            </a:br>
            <a:r>
              <a:rPr lang="en-US" altLang="ja-JP" dirty="0"/>
              <a:t/>
            </a:r>
            <a:br>
              <a:rPr lang="en-US" altLang="ja-JP" dirty="0"/>
            </a:br>
            <a:r>
              <a:rPr lang="en-US" altLang="ja-JP" dirty="0"/>
              <a:t>By computer via internet: </a:t>
            </a:r>
            <a:br>
              <a:rPr lang="en-US" altLang="ja-JP" dirty="0"/>
            </a:br>
            <a:r>
              <a:rPr lang="en-US" altLang="ja-JP" b="0" dirty="0"/>
              <a:t>Join the meeting, click the phone icon and select 'Call via internet'. A small download might be required. </a:t>
            </a:r>
            <a:r>
              <a:rPr lang="en-US" altLang="ja-JP" dirty="0"/>
              <a:t/>
            </a:r>
            <a:br>
              <a:rPr lang="en-US" altLang="ja-JP" dirty="0"/>
            </a:br>
            <a:r>
              <a:rPr lang="en-US" altLang="ja-JP" dirty="0"/>
              <a:t/>
            </a:r>
            <a:br>
              <a:rPr lang="en-US" altLang="ja-JP" dirty="0"/>
            </a:br>
            <a:r>
              <a:rPr lang="en-US" altLang="ja-JP" b="0" dirty="0">
                <a:hlinkClick r:id="rId10"/>
              </a:rPr>
              <a:t>Start time by time zones</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Please send your name and affiliation to naotaka.sato@ieee.org</a:t>
            </a:r>
            <a:endParaRPr kumimoji="1" lang="en-US" altLang="ja-JP" dirty="0"/>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February 24</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IEEE IPR statement</a:t>
            </a:r>
            <a:endParaRPr kumimoji="1" lang="en-US" altLang="ja-JP" dirty="0"/>
          </a:p>
          <a:p>
            <a:r>
              <a:rPr kumimoji="1" lang="en-US" altLang="ja-JP" dirty="0" smtClean="0"/>
              <a:t>Call for submissions, discussions and approval of agenda</a:t>
            </a:r>
          </a:p>
          <a:p>
            <a:r>
              <a:rPr kumimoji="1" lang="en-US" altLang="ja-JP" dirty="0" smtClean="0"/>
              <a:t>Technical presentations</a:t>
            </a:r>
          </a:p>
          <a:p>
            <a:pPr lvl="1"/>
            <a:r>
              <a:rPr kumimoji="1" lang="en-US" altLang="ja-JP" dirty="0"/>
              <a:t>Text proposal for using receiver information</a:t>
            </a:r>
            <a:r>
              <a:rPr kumimoji="1" lang="ja-JP" altLang="en-US" dirty="0" smtClean="0"/>
              <a:t> </a:t>
            </a:r>
            <a:r>
              <a:rPr kumimoji="1" lang="en-US" altLang="ja-JP" dirty="0" smtClean="0"/>
              <a:t>(C. Sun)</a:t>
            </a:r>
          </a:p>
          <a:p>
            <a:r>
              <a:rPr kumimoji="1" lang="en-US" altLang="ja-JP" dirty="0" smtClean="0"/>
              <a:t>AOB</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6829</TotalTime>
  <Words>384</Words>
  <Application>Microsoft Office PowerPoint</Application>
  <PresentationFormat>ユーザー設定</PresentationFormat>
  <Paragraphs>90</Paragraphs>
  <Slides>14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16" baseType="lpstr">
      <vt:lpstr>Office Theme</vt:lpstr>
      <vt:lpstr>Document</vt:lpstr>
      <vt:lpstr>TG1a February 2016 teleconference Agenda</vt:lpstr>
      <vt:lpstr>Teleconference information</vt:lpstr>
      <vt:lpstr>Attendance</vt:lpstr>
      <vt:lpstr>Agenda for February 24</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Call for submissions, discussions and approval of agenda</vt:lpstr>
      <vt:lpstr>AOB</vt:lpstr>
      <vt:lpstr>Teleconferences</vt:lpstr>
      <vt:lpstr>PowerPoint プレゼンテーション</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270</cp:revision>
  <cp:lastPrinted>2014-11-08T20:15:38Z</cp:lastPrinted>
  <dcterms:created xsi:type="dcterms:W3CDTF">2014-10-30T17:06:39Z</dcterms:created>
  <dcterms:modified xsi:type="dcterms:W3CDTF">2016-02-24T06:39:10Z</dcterms:modified>
</cp:coreProperties>
</file>