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56" r:id="rId2"/>
    <p:sldId id="316" r:id="rId3"/>
    <p:sldId id="345" r:id="rId4"/>
    <p:sldId id="321" r:id="rId5"/>
    <p:sldId id="346" r:id="rId6"/>
    <p:sldId id="326" r:id="rId7"/>
    <p:sldId id="344" r:id="rId8"/>
    <p:sldId id="341" r:id="rId9"/>
    <p:sldId id="342" r:id="rId10"/>
    <p:sldId id="343" r:id="rId11"/>
    <p:sldId id="347" r:id="rId12"/>
    <p:sldId id="339" r:id="rId13"/>
    <p:sldId id="340" r:id="rId14"/>
  </p:sldIdLst>
  <p:sldSz cx="9753600" cy="7315200"/>
  <p:notesSz cx="6934200" cy="9280525"/>
  <p:defaultTextStyle>
    <a:defPPr>
      <a:defRPr lang="en-GB"/>
    </a:defPPr>
    <a:lvl1pPr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1pPr>
    <a:lvl2pPr marL="785372" indent="-302066"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2pPr>
    <a:lvl3pPr marL="1208265"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3pPr>
    <a:lvl4pPr marL="1691571"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4pPr>
    <a:lvl5pPr marL="2174878" indent="-241653" algn="l" defTabSz="474916" rtl="0" eaLnBrk="0" fontAlgn="base" hangingPunct="0">
      <a:spcBef>
        <a:spcPct val="0"/>
      </a:spcBef>
      <a:spcAft>
        <a:spcPct val="0"/>
      </a:spcAft>
      <a:buClr>
        <a:srgbClr val="000000"/>
      </a:buClr>
      <a:buSzPct val="100000"/>
      <a:buFont typeface="Times New Roman" pitchFamily="16" charset="0"/>
      <a:defRPr sz="2537" kern="1200">
        <a:solidFill>
          <a:schemeClr val="bg1"/>
        </a:solidFill>
        <a:latin typeface="Times New Roman" pitchFamily="16" charset="0"/>
        <a:ea typeface="MS Gothic" charset="-128"/>
        <a:cs typeface="+mn-cs"/>
      </a:defRPr>
    </a:lvl5pPr>
    <a:lvl6pPr marL="2416531" algn="l" defTabSz="966612" rtl="0" eaLnBrk="1" latinLnBrk="0" hangingPunct="1">
      <a:defRPr sz="2537" kern="1200">
        <a:solidFill>
          <a:schemeClr val="bg1"/>
        </a:solidFill>
        <a:latin typeface="Times New Roman" pitchFamily="16" charset="0"/>
        <a:ea typeface="MS Gothic" charset="-128"/>
        <a:cs typeface="+mn-cs"/>
      </a:defRPr>
    </a:lvl6pPr>
    <a:lvl7pPr marL="2899837" algn="l" defTabSz="966612" rtl="0" eaLnBrk="1" latinLnBrk="0" hangingPunct="1">
      <a:defRPr sz="2537" kern="1200">
        <a:solidFill>
          <a:schemeClr val="bg1"/>
        </a:solidFill>
        <a:latin typeface="Times New Roman" pitchFamily="16" charset="0"/>
        <a:ea typeface="MS Gothic" charset="-128"/>
        <a:cs typeface="+mn-cs"/>
      </a:defRPr>
    </a:lvl7pPr>
    <a:lvl8pPr marL="3383143" algn="l" defTabSz="966612" rtl="0" eaLnBrk="1" latinLnBrk="0" hangingPunct="1">
      <a:defRPr sz="2537" kern="1200">
        <a:solidFill>
          <a:schemeClr val="bg1"/>
        </a:solidFill>
        <a:latin typeface="Times New Roman" pitchFamily="16" charset="0"/>
        <a:ea typeface="MS Gothic" charset="-128"/>
        <a:cs typeface="+mn-cs"/>
      </a:defRPr>
    </a:lvl8pPr>
    <a:lvl9pPr marL="3866449" algn="l" defTabSz="966612" rtl="0" eaLnBrk="1" latinLnBrk="0" hangingPunct="1">
      <a:defRPr sz="2537"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既定のセクション" id="{991B5283-E63A-4B0E-9A2C-159C6939DD67}">
          <p14:sldIdLst>
            <p14:sldId id="256"/>
            <p14:sldId id="316"/>
            <p14:sldId id="345"/>
            <p14:sldId id="321"/>
            <p14:sldId id="346"/>
            <p14:sldId id="326"/>
            <p14:sldId id="344"/>
            <p14:sldId id="341"/>
            <p14:sldId id="342"/>
            <p14:sldId id="343"/>
            <p14:sldId id="347"/>
            <p14:sldId id="339"/>
            <p14:sldId id="340"/>
          </p14:sldIdLst>
        </p14:section>
      </p14:sectionLst>
    </p:ext>
    <p:ext uri="{EFAFB233-063F-42B5-8137-9DF3F51BA10A}">
      <p15:sldGuideLst xmlns:p15="http://schemas.microsoft.com/office/powerpoint/2012/main">
        <p15:guide id="1" orient="horz" pos="2304" userDrawn="1">
          <p15:clr>
            <a:srgbClr val="A4A3A4"/>
          </p15:clr>
        </p15:guide>
        <p15:guide id="2" pos="3072"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33"/>
    <a:srgbClr val="FF9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4" autoAdjust="0"/>
    <p:restoredTop sz="94660"/>
  </p:normalViewPr>
  <p:slideViewPr>
    <p:cSldViewPr>
      <p:cViewPr varScale="1">
        <p:scale>
          <a:sx n="95" d="100"/>
          <a:sy n="95" d="100"/>
        </p:scale>
        <p:origin x="96" y="372"/>
      </p:cViewPr>
      <p:guideLst>
        <p:guide orient="horz" pos="2304"/>
        <p:guide pos="3072"/>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86" d="100"/>
          <a:sy n="86" d="100"/>
        </p:scale>
        <p:origin x="-2724"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2/3/2016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1155700" y="701675"/>
            <a:ext cx="462121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1pPr>
    <a:lvl2pPr marL="785372" indent="-302066"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2pPr>
    <a:lvl3pPr marL="1208265"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3pPr>
    <a:lvl4pPr marL="1691571"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4pPr>
    <a:lvl5pPr marL="2174878" indent="-241653" algn="l" defTabSz="474916" rtl="0" eaLnBrk="0" fontAlgn="base" hangingPunct="0">
      <a:spcBef>
        <a:spcPct val="30000"/>
      </a:spcBef>
      <a:spcAft>
        <a:spcPct val="0"/>
      </a:spcAft>
      <a:buClr>
        <a:srgbClr val="000000"/>
      </a:buClr>
      <a:buSzPct val="100000"/>
      <a:buFont typeface="Times New Roman" pitchFamily="16" charset="0"/>
      <a:defRPr sz="1269" kern="1200">
        <a:solidFill>
          <a:srgbClr val="000000"/>
        </a:solidFill>
        <a:latin typeface="Times New Roman" pitchFamily="16" charset="0"/>
        <a:ea typeface="+mn-ea"/>
        <a:cs typeface="+mn-cs"/>
      </a:defRPr>
    </a:lvl5pPr>
    <a:lvl6pPr marL="2416531" algn="l" defTabSz="966612" rtl="0" eaLnBrk="1" latinLnBrk="0" hangingPunct="1">
      <a:defRPr sz="1269" kern="1200">
        <a:solidFill>
          <a:schemeClr val="tx1"/>
        </a:solidFill>
        <a:latin typeface="+mn-lt"/>
        <a:ea typeface="+mn-ea"/>
        <a:cs typeface="+mn-cs"/>
      </a:defRPr>
    </a:lvl6pPr>
    <a:lvl7pPr marL="2899837" algn="l" defTabSz="966612" rtl="0" eaLnBrk="1" latinLnBrk="0" hangingPunct="1">
      <a:defRPr sz="1269" kern="1200">
        <a:solidFill>
          <a:schemeClr val="tx1"/>
        </a:solidFill>
        <a:latin typeface="+mn-lt"/>
        <a:ea typeface="+mn-ea"/>
        <a:cs typeface="+mn-cs"/>
      </a:defRPr>
    </a:lvl7pPr>
    <a:lvl8pPr marL="3383143" algn="l" defTabSz="966612" rtl="0" eaLnBrk="1" latinLnBrk="0" hangingPunct="1">
      <a:defRPr sz="1269" kern="1200">
        <a:solidFill>
          <a:schemeClr val="tx1"/>
        </a:solidFill>
        <a:latin typeface="+mn-lt"/>
        <a:ea typeface="+mn-ea"/>
        <a:cs typeface="+mn-cs"/>
      </a:defRPr>
    </a:lvl8pPr>
    <a:lvl9pPr marL="3866449" algn="l" defTabSz="966612" rtl="0" eaLnBrk="1" latinLnBrk="0" hangingPunct="1">
      <a:defRPr sz="1269"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731520" y="731523"/>
            <a:ext cx="8288868" cy="716277"/>
          </a:xfrm>
        </p:spPr>
        <p:txBody>
          <a:bodyPr/>
          <a:lstStyle/>
          <a:p>
            <a:r>
              <a:rPr lang="en-US" smtClean="0"/>
              <a:t>Click to edit Master title style</a:t>
            </a:r>
            <a:endParaRPr lang="en-GB"/>
          </a:p>
        </p:txBody>
      </p:sp>
      <p:sp>
        <p:nvSpPr>
          <p:cNvPr id="3" name="Content Placeholder 2"/>
          <p:cNvSpPr>
            <a:spLocks noGrp="1"/>
          </p:cNvSpPr>
          <p:nvPr>
            <p:ph idx="1"/>
          </p:nvPr>
        </p:nvSpPr>
        <p:spPr>
          <a:xfrm>
            <a:off x="731520" y="1600200"/>
            <a:ext cx="8288868" cy="5257800"/>
          </a:xfrm>
        </p:spPr>
        <p:txBody>
          <a:bodyPr/>
          <a:lstStyle>
            <a:lvl1pPr>
              <a:buFont typeface="Arial" panose="020B0604020202020204" pitchFamily="34" charset="0"/>
              <a:buChar char="•"/>
              <a:defRPr sz="2400"/>
            </a:lvl1pPr>
            <a:lvl2pPr marL="853463" indent="-365770">
              <a:buFont typeface="Courier New" panose="02070309020205020404" pitchFamily="49" charset="0"/>
              <a:buChar char="o"/>
              <a:defRPr sz="2000"/>
            </a:lvl2pPr>
            <a:lvl3pPr marL="1280195" indent="-304809">
              <a:buFont typeface="Arial" panose="020B0604020202020204" pitchFamily="34" charset="0"/>
              <a:buChar char="•"/>
              <a:defRPr/>
            </a:lvl3pPr>
            <a:lvl4pPr marL="1767887" indent="-304809">
              <a:buFont typeface="Arial" panose="020B0604020202020204" pitchFamily="34" charset="0"/>
              <a:buChar char="•"/>
              <a:defRPr/>
            </a:lvl4pPr>
          </a:lstStyle>
          <a:p>
            <a:pPr lvl="0"/>
            <a:r>
              <a:rPr lang="en-US" dirty="0" smtClean="0"/>
              <a:t>Click to edit Master text styles</a:t>
            </a:r>
          </a:p>
          <a:p>
            <a:pPr lvl="1"/>
            <a:r>
              <a:rPr lang="en-US" dirty="0" smtClean="0"/>
              <a:t>Second level</a:t>
            </a:r>
          </a:p>
          <a:p>
            <a:pPr lvl="2"/>
            <a:r>
              <a:rPr lang="en-US" dirty="0" smtClean="0"/>
              <a:t>Third level</a:t>
            </a:r>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715006" y="6907109"/>
            <a:ext cx="3396821" cy="24553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cs typeface="Arial Unicode MS" charset="0"/>
              </a:defRPr>
            </a:lvl1pPr>
          </a:lstStyle>
          <a:p>
            <a:r>
              <a:rPr lang="en-GB" dirty="0" smtClean="0"/>
              <a:t>Alaa Mourad, BMW</a:t>
            </a:r>
            <a:endParaRPr lang="en-GB" dirty="0"/>
          </a:p>
        </p:txBody>
      </p:sp>
      <p:sp>
        <p:nvSpPr>
          <p:cNvPr id="12" name="Rectangle 3"/>
          <p:cNvSpPr>
            <a:spLocks noGrp="1" noChangeArrowheads="1"/>
          </p:cNvSpPr>
          <p:nvPr>
            <p:ph type="dt" idx="15"/>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cs typeface="Arial Unicode MS" charset="0"/>
              </a:defRPr>
            </a:lvl1pPr>
          </a:lstStyle>
          <a:p>
            <a:r>
              <a:rPr lang="en-US" altLang="ja-JP" dirty="0" smtClean="0"/>
              <a:t>February 2016</a:t>
            </a:r>
            <a:endParaRPr lang="en-GB"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731520" y="731522"/>
            <a:ext cx="8288868" cy="1136227"/>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smtClean="0"/>
              <a:t>Click to edit the title text format</a:t>
            </a:r>
          </a:p>
        </p:txBody>
      </p:sp>
      <p:sp>
        <p:nvSpPr>
          <p:cNvPr id="1026" name="Rectangle 2"/>
          <p:cNvSpPr>
            <a:spLocks noGrp="1" noChangeArrowheads="1"/>
          </p:cNvSpPr>
          <p:nvPr>
            <p:ph type="body" idx="1"/>
          </p:nvPr>
        </p:nvSpPr>
        <p:spPr bwMode="auto">
          <a:xfrm>
            <a:off x="731520" y="2113282"/>
            <a:ext cx="8288868" cy="43874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smtClean="0"/>
              <a:t>Click to edit the outline text format</a:t>
            </a:r>
          </a:p>
          <a:p>
            <a:pPr lvl="1"/>
            <a:r>
              <a:rPr lang="en-GB" dirty="0" smtClean="0"/>
              <a:t>Second Outline Level</a:t>
            </a:r>
          </a:p>
          <a:p>
            <a:pPr lvl="2"/>
            <a:r>
              <a:rPr lang="en-GB" dirty="0" smtClean="0"/>
              <a:t>Third Outline Level</a:t>
            </a:r>
          </a:p>
        </p:txBody>
      </p:sp>
      <p:sp>
        <p:nvSpPr>
          <p:cNvPr id="1027" name="Rectangle 3"/>
          <p:cNvSpPr>
            <a:spLocks noGrp="1" noChangeArrowheads="1"/>
          </p:cNvSpPr>
          <p:nvPr>
            <p:ph type="dt"/>
          </p:nvPr>
        </p:nvSpPr>
        <p:spPr bwMode="auto">
          <a:xfrm>
            <a:off x="743373" y="355601"/>
            <a:ext cx="1999811"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920" b="1">
                <a:solidFill>
                  <a:srgbClr val="000000"/>
                </a:solidFill>
                <a:latin typeface="Calibri" panose="020F0502020204030204" pitchFamily="34" charset="0"/>
                <a:cs typeface="Arial Unicode MS" charset="0"/>
              </a:defRPr>
            </a:lvl1pPr>
          </a:lstStyle>
          <a:p>
            <a:r>
              <a:rPr lang="en-US" altLang="ja-JP" dirty="0" smtClean="0"/>
              <a:t>February 2016</a:t>
            </a:r>
            <a:endParaRPr lang="en-GB" dirty="0"/>
          </a:p>
        </p:txBody>
      </p:sp>
      <p:sp>
        <p:nvSpPr>
          <p:cNvPr id="1028" name="Rectangle 4"/>
          <p:cNvSpPr>
            <a:spLocks noGrp="1" noChangeArrowheads="1"/>
          </p:cNvSpPr>
          <p:nvPr>
            <p:ph type="ftr"/>
          </p:nvPr>
        </p:nvSpPr>
        <p:spPr bwMode="auto">
          <a:xfrm>
            <a:off x="5715006" y="6907108"/>
            <a:ext cx="3396821" cy="26263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dirty="0" smtClean="0"/>
              <a:t>Alaa Mourad, BMW</a:t>
            </a:r>
            <a:endParaRPr lang="en-GB" dirty="0"/>
          </a:p>
        </p:txBody>
      </p:sp>
      <p:sp>
        <p:nvSpPr>
          <p:cNvPr id="1029" name="Rectangle 5"/>
          <p:cNvSpPr>
            <a:spLocks noGrp="1" noChangeArrowheads="1"/>
          </p:cNvSpPr>
          <p:nvPr>
            <p:ph type="sldNum"/>
          </p:nvPr>
        </p:nvSpPr>
        <p:spPr bwMode="auto">
          <a:xfrm>
            <a:off x="4470401" y="6907109"/>
            <a:ext cx="728133" cy="387773"/>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sz="1707">
                <a:solidFill>
                  <a:srgbClr val="000000"/>
                </a:solidFill>
                <a:latin typeface="Calibri" panose="020F0502020204030204" pitchFamily="34" charset="0"/>
                <a:cs typeface="Arial Unicode MS" charset="0"/>
              </a:defRPr>
            </a:lvl1pPr>
          </a:lstStyle>
          <a:p>
            <a:r>
              <a:rPr lang="en-GB" smtClean="0"/>
              <a:t>Slide </a:t>
            </a:r>
            <a:fld id="{D09C756B-EB39-4236-ADBB-73052B179AE4}" type="slidenum">
              <a:rPr lang="en-GB" smtClean="0"/>
              <a:pPr/>
              <a:t>‹#›</a:t>
            </a:fld>
            <a:endParaRPr lang="en-GB" dirty="0"/>
          </a:p>
        </p:txBody>
      </p:sp>
      <p:sp>
        <p:nvSpPr>
          <p:cNvPr id="1030" name="Line 6"/>
          <p:cNvSpPr>
            <a:spLocks noChangeShapeType="1"/>
          </p:cNvSpPr>
          <p:nvPr/>
        </p:nvSpPr>
        <p:spPr bwMode="auto">
          <a:xfrm>
            <a:off x="731520" y="650240"/>
            <a:ext cx="8290560" cy="1694"/>
          </a:xfrm>
          <a:prstGeom prst="line">
            <a:avLst/>
          </a:prstGeom>
          <a:noFill/>
          <a:ln w="12600">
            <a:solidFill>
              <a:srgbClr val="000000"/>
            </a:solidFill>
            <a:miter lim="800000"/>
            <a:headEnd/>
            <a:tailEnd/>
          </a:ln>
          <a:effectLst/>
        </p:spPr>
        <p:txBody>
          <a:bodyPr/>
          <a:lstStyle/>
          <a:p>
            <a:endParaRPr lang="en-GB" sz="2706" dirty="0">
              <a:latin typeface="Calibri" panose="020F0502020204030204" pitchFamily="34" charset="0"/>
            </a:endParaRPr>
          </a:p>
        </p:txBody>
      </p:sp>
      <p:sp>
        <p:nvSpPr>
          <p:cNvPr id="1031" name="Rectangle 7"/>
          <p:cNvSpPr>
            <a:spLocks noChangeArrowheads="1"/>
          </p:cNvSpPr>
          <p:nvPr/>
        </p:nvSpPr>
        <p:spPr bwMode="auto">
          <a:xfrm>
            <a:off x="729828" y="6907108"/>
            <a:ext cx="1022665" cy="262701"/>
          </a:xfrm>
          <a:prstGeom prst="rect">
            <a:avLst/>
          </a:prstGeom>
          <a:noFill/>
          <a:ln w="9525">
            <a:noFill/>
            <a:round/>
            <a:headEnd/>
            <a:tailEnd/>
          </a:ln>
          <a:effectLst/>
        </p:spPr>
        <p:txBody>
          <a:bodyPr wrap="none" lIns="0" tIns="0" rIns="0" bIns="0">
            <a:spAutoFit/>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sz="1707" dirty="0">
                <a:solidFill>
                  <a:srgbClr val="000000"/>
                </a:solidFill>
                <a:latin typeface="Calibri" panose="020F0502020204030204" pitchFamily="34" charset="0"/>
              </a:rPr>
              <a:t>Submission</a:t>
            </a:r>
          </a:p>
        </p:txBody>
      </p:sp>
      <p:sp>
        <p:nvSpPr>
          <p:cNvPr id="1032" name="Line 8"/>
          <p:cNvSpPr>
            <a:spLocks noChangeShapeType="1"/>
          </p:cNvSpPr>
          <p:nvPr/>
        </p:nvSpPr>
        <p:spPr bwMode="auto">
          <a:xfrm>
            <a:off x="731520" y="6908800"/>
            <a:ext cx="8371840" cy="1694"/>
          </a:xfrm>
          <a:prstGeom prst="line">
            <a:avLst/>
          </a:prstGeom>
          <a:noFill/>
          <a:ln w="12600">
            <a:solidFill>
              <a:srgbClr val="000000"/>
            </a:solidFill>
            <a:miter lim="800000"/>
            <a:headEnd/>
            <a:tailEnd/>
          </a:ln>
          <a:effectLst/>
        </p:spPr>
        <p:txBody>
          <a:bodyPr/>
          <a:lstStyle/>
          <a:p>
            <a:endParaRPr lang="en-GB" sz="2987" dirty="0">
              <a:latin typeface="Calibri" panose="020F0502020204030204" pitchFamily="34" charset="0"/>
            </a:endParaRPr>
          </a:p>
        </p:txBody>
      </p:sp>
      <p:sp>
        <p:nvSpPr>
          <p:cNvPr id="10" name="Date Placeholder 3"/>
          <p:cNvSpPr txBox="1">
            <a:spLocks/>
          </p:cNvSpPr>
          <p:nvPr userDrawn="1"/>
        </p:nvSpPr>
        <p:spPr bwMode="auto">
          <a:xfrm>
            <a:off x="5334003" y="380978"/>
            <a:ext cx="3733826" cy="291253"/>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79226"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75386" algn="l"/>
                <a:tab pos="1950772" algn="l"/>
                <a:tab pos="2926158" algn="l"/>
                <a:tab pos="3901544" algn="l"/>
                <a:tab pos="4876930" algn="l"/>
                <a:tab pos="5852315" algn="l"/>
                <a:tab pos="6827701" algn="l"/>
                <a:tab pos="7803087" algn="l"/>
                <a:tab pos="8778473" algn="l"/>
                <a:tab pos="9753859" algn="l"/>
                <a:tab pos="10729245" algn="l"/>
              </a:tabLst>
              <a:defRPr/>
            </a:pP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doc.: IEEE </a:t>
            </a:r>
            <a:r>
              <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rPr>
              <a:t>802.19-16/0033r0</a:t>
            </a:r>
            <a:endParaRPr kumimoji="0" lang="en-GB" sz="1920" b="1" i="0" u="none" strike="noStrike" kern="1200" cap="none" spc="0" normalizeH="0" baseline="0" noProof="0" dirty="0" smtClean="0">
              <a:ln>
                <a:noFill/>
              </a:ln>
              <a:solidFill>
                <a:srgbClr val="000000"/>
              </a:solidFill>
              <a:effectLst/>
              <a:uLnTx/>
              <a:uFillTx/>
              <a:latin typeface="Calibri" panose="020F0502020204030204" pitchFamily="34"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50" r:id="rId1"/>
  </p:sldLayoutIdLst>
  <p:timing>
    <p:tnLst>
      <p:par>
        <p:cTn id="1" dur="indefinite" restart="never" nodeType="tmRoot"/>
      </p:par>
    </p:tnLst>
  </p:timing>
  <p:hf hdr="0"/>
  <p:txStyles>
    <p:titleStyle>
      <a:lvl1pPr algn="ctr" defTabSz="479226" rtl="0" eaLnBrk="1" fontAlgn="base" hangingPunct="1">
        <a:spcBef>
          <a:spcPct val="0"/>
        </a:spcBef>
        <a:spcAft>
          <a:spcPct val="0"/>
        </a:spcAft>
        <a:buClr>
          <a:srgbClr val="000000"/>
        </a:buClr>
        <a:buSzPct val="100000"/>
        <a:buFont typeface="Times New Roman" pitchFamily="16" charset="0"/>
        <a:defRPr sz="3840" b="1">
          <a:solidFill>
            <a:srgbClr val="000000"/>
          </a:solidFill>
          <a:latin typeface="Calibri" panose="020F0502020204030204" pitchFamily="34" charset="0"/>
          <a:ea typeface="+mj-ea"/>
          <a:cs typeface="+mj-cs"/>
        </a:defRPr>
      </a:lvl1pPr>
      <a:lvl2pPr marL="792502" indent="-304809"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2pPr>
      <a:lvl3pPr marL="1219232"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3pPr>
      <a:lvl4pPr marL="1706925"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4pPr>
      <a:lvl5pPr marL="2194618"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5pPr>
      <a:lvl6pPr marL="2682311"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6pPr>
      <a:lvl7pPr marL="3170004"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7pPr>
      <a:lvl8pPr marL="3657697"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8pPr>
      <a:lvl9pPr marL="4145390" indent="-243846" algn="ctr" defTabSz="479226" rtl="0" eaLnBrk="1" fontAlgn="base" hangingPunct="1">
        <a:spcBef>
          <a:spcPct val="0"/>
        </a:spcBef>
        <a:spcAft>
          <a:spcPct val="0"/>
        </a:spcAft>
        <a:buClr>
          <a:srgbClr val="000000"/>
        </a:buClr>
        <a:buSzPct val="100000"/>
        <a:buFont typeface="Times New Roman" pitchFamily="16" charset="0"/>
        <a:defRPr sz="3413" b="1">
          <a:solidFill>
            <a:srgbClr val="000000"/>
          </a:solidFill>
          <a:latin typeface="Times New Roman" pitchFamily="16" charset="0"/>
          <a:ea typeface="MS Gothic" charset="-128"/>
        </a:defRPr>
      </a:lvl9pPr>
    </p:titleStyle>
    <p:bodyStyle>
      <a:lvl1pPr marL="365770" indent="-365770" algn="l" defTabSz="479226" rtl="0" eaLnBrk="1" fontAlgn="base" hangingPunct="1">
        <a:spcBef>
          <a:spcPts val="640"/>
        </a:spcBef>
        <a:spcAft>
          <a:spcPct val="0"/>
        </a:spcAft>
        <a:buClr>
          <a:srgbClr val="000000"/>
        </a:buClr>
        <a:buSzPct val="100000"/>
        <a:buFont typeface="Times New Roman" pitchFamily="16" charset="0"/>
        <a:defRPr sz="2560" b="1">
          <a:solidFill>
            <a:srgbClr val="000000"/>
          </a:solidFill>
          <a:latin typeface="Calibri" panose="020F0502020204030204" pitchFamily="34" charset="0"/>
          <a:ea typeface="+mn-ea"/>
          <a:cs typeface="+mn-cs"/>
        </a:defRPr>
      </a:lvl1pPr>
      <a:lvl2pPr marL="792502" indent="-304809" algn="l" defTabSz="479226" rtl="0" eaLnBrk="1" fontAlgn="base" hangingPunct="1">
        <a:spcBef>
          <a:spcPts val="533"/>
        </a:spcBef>
        <a:spcAft>
          <a:spcPct val="0"/>
        </a:spcAft>
        <a:buClr>
          <a:srgbClr val="000000"/>
        </a:buClr>
        <a:buSzPct val="100000"/>
        <a:buFont typeface="Times New Roman" pitchFamily="16" charset="0"/>
        <a:defRPr sz="2133">
          <a:solidFill>
            <a:srgbClr val="000000"/>
          </a:solidFill>
          <a:latin typeface="Calibri" panose="020F0502020204030204" pitchFamily="34" charset="0"/>
          <a:ea typeface="+mn-ea"/>
        </a:defRPr>
      </a:lvl2pPr>
      <a:lvl3pPr marL="1219232" indent="-243846" algn="l" defTabSz="479226" rtl="0" eaLnBrk="1" fontAlgn="base" hangingPunct="1">
        <a:spcBef>
          <a:spcPts val="480"/>
        </a:spcBef>
        <a:spcAft>
          <a:spcPct val="0"/>
        </a:spcAft>
        <a:buClr>
          <a:srgbClr val="000000"/>
        </a:buClr>
        <a:buSzPct val="100000"/>
        <a:buFont typeface="Times New Roman" pitchFamily="16" charset="0"/>
        <a:defRPr>
          <a:solidFill>
            <a:srgbClr val="000000"/>
          </a:solidFill>
          <a:latin typeface="Calibri" panose="020F0502020204030204" pitchFamily="34" charset="0"/>
          <a:ea typeface="+mn-ea"/>
        </a:defRPr>
      </a:lvl3pPr>
      <a:lvl4pPr marL="1706925"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4pPr>
      <a:lvl5pPr marL="2194618"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Calibri" panose="020F0502020204030204" pitchFamily="34" charset="0"/>
          <a:ea typeface="+mn-ea"/>
        </a:defRPr>
      </a:lvl5pPr>
      <a:lvl6pPr marL="2682311"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6pPr>
      <a:lvl7pPr marL="3170004"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7pPr>
      <a:lvl8pPr marL="3657697"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8pPr>
      <a:lvl9pPr marL="4145390" indent="-243846" algn="l" defTabSz="479226" rtl="0" eaLnBrk="1" fontAlgn="base" hangingPunct="1">
        <a:spcBef>
          <a:spcPts val="427"/>
        </a:spcBef>
        <a:spcAft>
          <a:spcPct val="0"/>
        </a:spcAft>
        <a:buClr>
          <a:srgbClr val="000000"/>
        </a:buClr>
        <a:buSzPct val="100000"/>
        <a:buFont typeface="Times New Roman" pitchFamily="16" charset="0"/>
        <a:defRPr sz="1707">
          <a:solidFill>
            <a:srgbClr val="000000"/>
          </a:solidFill>
          <a:latin typeface="+mn-lt"/>
          <a:ea typeface="+mn-ea"/>
        </a:defRPr>
      </a:lvl9pPr>
    </p:bodyStyle>
    <p:otherStyle>
      <a:defPPr>
        <a:defRPr lang="en-US"/>
      </a:defPPr>
      <a:lvl1pPr marL="0" algn="l" defTabSz="975386" rtl="0" eaLnBrk="1" latinLnBrk="0" hangingPunct="1">
        <a:defRPr sz="1920" kern="1200">
          <a:solidFill>
            <a:schemeClr val="tx1"/>
          </a:solidFill>
          <a:latin typeface="+mn-lt"/>
          <a:ea typeface="+mn-ea"/>
          <a:cs typeface="+mn-cs"/>
        </a:defRPr>
      </a:lvl1pPr>
      <a:lvl2pPr marL="487693" algn="l" defTabSz="975386" rtl="0" eaLnBrk="1" latinLnBrk="0" hangingPunct="1">
        <a:defRPr sz="1920" kern="1200">
          <a:solidFill>
            <a:schemeClr val="tx1"/>
          </a:solidFill>
          <a:latin typeface="+mn-lt"/>
          <a:ea typeface="+mn-ea"/>
          <a:cs typeface="+mn-cs"/>
        </a:defRPr>
      </a:lvl2pPr>
      <a:lvl3pPr marL="975386" algn="l" defTabSz="975386" rtl="0" eaLnBrk="1" latinLnBrk="0" hangingPunct="1">
        <a:defRPr sz="1920" kern="1200">
          <a:solidFill>
            <a:schemeClr val="tx1"/>
          </a:solidFill>
          <a:latin typeface="+mn-lt"/>
          <a:ea typeface="+mn-ea"/>
          <a:cs typeface="+mn-cs"/>
        </a:defRPr>
      </a:lvl3pPr>
      <a:lvl4pPr marL="1463079" algn="l" defTabSz="975386" rtl="0" eaLnBrk="1" latinLnBrk="0" hangingPunct="1">
        <a:defRPr sz="1920" kern="1200">
          <a:solidFill>
            <a:schemeClr val="tx1"/>
          </a:solidFill>
          <a:latin typeface="+mn-lt"/>
          <a:ea typeface="+mn-ea"/>
          <a:cs typeface="+mn-cs"/>
        </a:defRPr>
      </a:lvl4pPr>
      <a:lvl5pPr marL="1950772" algn="l" defTabSz="975386" rtl="0" eaLnBrk="1" latinLnBrk="0" hangingPunct="1">
        <a:defRPr sz="1920" kern="1200">
          <a:solidFill>
            <a:schemeClr val="tx1"/>
          </a:solidFill>
          <a:latin typeface="+mn-lt"/>
          <a:ea typeface="+mn-ea"/>
          <a:cs typeface="+mn-cs"/>
        </a:defRPr>
      </a:lvl5pPr>
      <a:lvl6pPr marL="2438465" algn="l" defTabSz="975386" rtl="0" eaLnBrk="1" latinLnBrk="0" hangingPunct="1">
        <a:defRPr sz="1920" kern="1200">
          <a:solidFill>
            <a:schemeClr val="tx1"/>
          </a:solidFill>
          <a:latin typeface="+mn-lt"/>
          <a:ea typeface="+mn-ea"/>
          <a:cs typeface="+mn-cs"/>
        </a:defRPr>
      </a:lvl6pPr>
      <a:lvl7pPr marL="2926158" algn="l" defTabSz="975386" rtl="0" eaLnBrk="1" latinLnBrk="0" hangingPunct="1">
        <a:defRPr sz="1920" kern="1200">
          <a:solidFill>
            <a:schemeClr val="tx1"/>
          </a:solidFill>
          <a:latin typeface="+mn-lt"/>
          <a:ea typeface="+mn-ea"/>
          <a:cs typeface="+mn-cs"/>
        </a:defRPr>
      </a:lvl7pPr>
      <a:lvl8pPr marL="3413851" algn="l" defTabSz="975386" rtl="0" eaLnBrk="1" latinLnBrk="0" hangingPunct="1">
        <a:defRPr sz="1920" kern="1200">
          <a:solidFill>
            <a:schemeClr val="tx1"/>
          </a:solidFill>
          <a:latin typeface="+mn-lt"/>
          <a:ea typeface="+mn-ea"/>
          <a:cs typeface="+mn-cs"/>
        </a:defRPr>
      </a:lvl8pPr>
      <a:lvl9pPr marL="3901544" algn="l" defTabSz="975386" rtl="0" eaLnBrk="1" latinLnBrk="0" hangingPunct="1">
        <a:defRPr sz="19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743373" y="355601"/>
            <a:ext cx="2457015" cy="291254"/>
          </a:xfrm>
        </p:spPr>
        <p:txBody>
          <a:bodyPr/>
          <a:lstStyle/>
          <a:p>
            <a:r>
              <a:rPr lang="en-US" altLang="ja-JP" dirty="0" smtClean="0"/>
              <a:t>February</a:t>
            </a:r>
            <a:r>
              <a:rPr lang="en-US" altLang="ja-JP" dirty="0" smtClean="0"/>
              <a:t> 2016</a:t>
            </a:r>
            <a:endParaRPr lang="en-GB" altLang="ja-JP" dirty="0"/>
          </a:p>
        </p:txBody>
      </p:sp>
      <p:sp>
        <p:nvSpPr>
          <p:cNvPr id="7" name="Footer Placeholder 4"/>
          <p:cNvSpPr>
            <a:spLocks noGrp="1"/>
          </p:cNvSpPr>
          <p:nvPr>
            <p:ph type="ftr" idx="14"/>
          </p:nvPr>
        </p:nvSpPr>
        <p:spPr>
          <a:xfrm>
            <a:off x="5867407" y="6907108"/>
            <a:ext cx="3244420" cy="193040"/>
          </a:xfrm>
        </p:spPr>
        <p:txBody>
          <a:bodyPr/>
          <a:lstStyle/>
          <a:p>
            <a:r>
              <a:rPr lang="en-US" altLang="ja-JP" dirty="0" smtClean="0"/>
              <a:t>Alaa Mourad, BMW</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731520" y="731520"/>
            <a:ext cx="8290560" cy="1137920"/>
          </a:xfrm>
          <a:ln/>
        </p:spPr>
        <p:txBody>
          <a:bodyPr>
            <a:normAutofit fontScale="90000"/>
          </a:bodyPr>
          <a:lstStyle/>
          <a:p>
            <a:pPr>
              <a:tabLst>
                <a:tab pos="0" algn="l"/>
                <a:tab pos="975386" algn="l"/>
                <a:tab pos="1950772" algn="l"/>
                <a:tab pos="2926158" algn="l"/>
                <a:tab pos="3901544" algn="l"/>
                <a:tab pos="4876930" algn="l"/>
                <a:tab pos="5852315" algn="l"/>
                <a:tab pos="6827701" algn="l"/>
                <a:tab pos="7803087" algn="l"/>
                <a:tab pos="8778473" algn="l"/>
                <a:tab pos="9753859" algn="l"/>
                <a:tab pos="10729245" algn="l"/>
              </a:tabLst>
            </a:pPr>
            <a:r>
              <a:rPr lang="en-GB" dirty="0" smtClean="0"/>
              <a:t>Automotive Wireless Coexistence,</a:t>
            </a:r>
            <a:r>
              <a:rPr lang="en-US" dirty="0" smtClean="0"/>
              <a:t> Feb.9th </a:t>
            </a:r>
            <a:r>
              <a:rPr lang="en-US" dirty="0"/>
              <a:t>T</a:t>
            </a:r>
            <a:r>
              <a:rPr lang="en-US" dirty="0" smtClean="0"/>
              <a:t>eleconference </a:t>
            </a:r>
            <a:r>
              <a:rPr lang="en-US" dirty="0" smtClean="0"/>
              <a:t>Agenda</a:t>
            </a:r>
            <a:endParaRPr lang="en-GB" dirty="0"/>
          </a:p>
        </p:txBody>
      </p:sp>
      <p:sp>
        <p:nvSpPr>
          <p:cNvPr id="3074" name="Rectangle 2"/>
          <p:cNvSpPr>
            <a:spLocks noGrp="1" noChangeArrowheads="1"/>
          </p:cNvSpPr>
          <p:nvPr>
            <p:ph type="body" idx="1"/>
          </p:nvPr>
        </p:nvSpPr>
        <p:spPr>
          <a:xfrm>
            <a:off x="731520" y="1786466"/>
            <a:ext cx="8290560" cy="423334"/>
          </a:xfrm>
          <a:ln/>
        </p:spPr>
        <p:txBody>
          <a:bodyPr/>
          <a:lstStyle/>
          <a:p>
            <a:pPr marL="0" indent="0" algn="ctr">
              <a:spcBef>
                <a:spcPts val="533"/>
              </a:spcBef>
              <a:buNone/>
              <a:tabLst>
                <a:tab pos="973693" algn="l"/>
                <a:tab pos="1949079" algn="l"/>
                <a:tab pos="2924465" algn="l"/>
                <a:tab pos="3899851" algn="l"/>
                <a:tab pos="4875237" algn="l"/>
                <a:tab pos="5850623" algn="l"/>
                <a:tab pos="6826009" algn="l"/>
                <a:tab pos="7801395" algn="l"/>
                <a:tab pos="8776781" algn="l"/>
                <a:tab pos="9752167" algn="l"/>
                <a:tab pos="10727552" algn="l"/>
              </a:tabLst>
            </a:pPr>
            <a:r>
              <a:rPr lang="en-GB" sz="2133" dirty="0"/>
              <a:t>Date:</a:t>
            </a:r>
            <a:r>
              <a:rPr lang="en-GB" sz="2133" b="0" dirty="0"/>
              <a:t> </a:t>
            </a:r>
            <a:r>
              <a:rPr lang="en-GB" sz="2133" b="0" dirty="0" smtClean="0"/>
              <a:t>2016-02-04</a:t>
            </a:r>
            <a:endParaRPr lang="en-GB" sz="2133"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2623992370"/>
              </p:ext>
            </p:extLst>
          </p:nvPr>
        </p:nvGraphicFramePr>
        <p:xfrm>
          <a:off x="539750" y="2441575"/>
          <a:ext cx="8394700" cy="2578100"/>
        </p:xfrm>
        <a:graphic>
          <a:graphicData uri="http://schemas.openxmlformats.org/presentationml/2006/ole">
            <mc:AlternateContent xmlns:mc="http://schemas.openxmlformats.org/markup-compatibility/2006">
              <mc:Choice xmlns:v="urn:schemas-microsoft-com:vml" Requires="v">
                <p:oleObj spid="_x0000_s3313" name="Document" r:id="rId4" imgW="8253286" imgH="2547135" progId="Word.Document.8">
                  <p:embed/>
                </p:oleObj>
              </mc:Choice>
              <mc:Fallback>
                <p:oleObj name="Document" r:id="rId4" imgW="8253286" imgH="2547135" progId="Word.Document.8">
                  <p:embed/>
                  <p:pic>
                    <p:nvPicPr>
                      <p:cNvPr id="0" name="Picture 3"/>
                      <p:cNvPicPr>
                        <a:picLocks noChangeAspect="1" noChangeArrowheads="1"/>
                      </p:cNvPicPr>
                      <p:nvPr/>
                    </p:nvPicPr>
                    <p:blipFill>
                      <a:blip r:embed="rId5"/>
                      <a:srcRect/>
                      <a:stretch>
                        <a:fillRect/>
                      </a:stretch>
                    </p:blipFill>
                    <p:spPr bwMode="auto">
                      <a:xfrm>
                        <a:off x="539750" y="2441575"/>
                        <a:ext cx="8394700" cy="2578100"/>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68960" y="2069253"/>
            <a:ext cx="1544320" cy="406400"/>
          </a:xfrm>
          <a:prstGeom prst="rect">
            <a:avLst/>
          </a:prstGeom>
          <a:noFill/>
          <a:ln w="9525">
            <a:noFill/>
            <a:round/>
            <a:headEnd/>
            <a:tailEnd/>
          </a:ln>
          <a:effectLst/>
        </p:spPr>
        <p:txBody>
          <a:bodyPr lIns="98304" tIns="49152" rIns="98304" bIns="49152"/>
          <a:lstStyle/>
          <a:p>
            <a:pPr>
              <a:spcBef>
                <a:spcPts val="533"/>
              </a:spcBef>
              <a:tabLst>
                <a:tab pos="365770" algn="l"/>
                <a:tab pos="1341156" algn="l"/>
                <a:tab pos="2316542" algn="l"/>
                <a:tab pos="3291927" algn="l"/>
                <a:tab pos="4267313" algn="l"/>
                <a:tab pos="5242699" algn="l"/>
                <a:tab pos="6218085" algn="l"/>
                <a:tab pos="7193471" algn="l"/>
                <a:tab pos="8168857" algn="l"/>
                <a:tab pos="9144243" algn="l"/>
                <a:tab pos="10119629" algn="l"/>
                <a:tab pos="11095015" algn="l"/>
              </a:tabLst>
            </a:pPr>
            <a:r>
              <a:rPr lang="en-GB" sz="2133" dirty="0">
                <a:solidFill>
                  <a:srgbClr val="000000"/>
                </a:solidFill>
                <a:latin typeface="Calibri" panose="020F0502020204030204" pitchFamily="34" charset="0"/>
              </a:rPr>
              <a:t>Authors:</a:t>
            </a:r>
          </a:p>
        </p:txBody>
      </p:sp>
      <p:grpSp>
        <p:nvGrpSpPr>
          <p:cNvPr id="12" name="Group 11"/>
          <p:cNvGrpSpPr/>
          <p:nvPr/>
        </p:nvGrpSpPr>
        <p:grpSpPr>
          <a:xfrm>
            <a:off x="609600" y="6138102"/>
            <a:ext cx="8534400" cy="694109"/>
            <a:chOff x="571500" y="5449669"/>
            <a:chExt cx="8001000" cy="650727"/>
          </a:xfrm>
        </p:grpSpPr>
        <p:sp>
          <p:nvSpPr>
            <p:cNvPr id="4" name="TextBox 3"/>
            <p:cNvSpPr txBox="1"/>
            <p:nvPr/>
          </p:nvSpPr>
          <p:spPr>
            <a:xfrm>
              <a:off x="571500" y="5449669"/>
              <a:ext cx="8001000" cy="650727"/>
            </a:xfrm>
            <a:prstGeom prst="rect">
              <a:avLst/>
            </a:prstGeom>
            <a:noFill/>
          </p:spPr>
          <p:txBody>
            <a:bodyPr wrap="square" rtlCol="0">
              <a:spAutoFit/>
            </a:bodyPr>
            <a:lstStyle/>
            <a:p>
              <a:r>
                <a:rPr lang="en-US" sz="1280" dirty="0">
                  <a:solidFill>
                    <a:schemeClr val="tx1"/>
                  </a:solidFill>
                  <a:latin typeface="Calibri" panose="020F0502020204030204" pitchFamily="34" charset="0"/>
                </a:rPr>
                <a:t>Notice: This document has been prepared to assist IEEE 802.19.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p:txBody>
        </p:sp>
        <p:sp>
          <p:nvSpPr>
            <p:cNvPr id="5" name="Rectangle 4"/>
            <p:cNvSpPr/>
            <p:nvPr/>
          </p:nvSpPr>
          <p:spPr bwMode="auto">
            <a:xfrm>
              <a:off x="571500" y="5486400"/>
              <a:ext cx="8001000" cy="601234"/>
            </a:xfrm>
            <a:prstGeom prst="rect">
              <a:avLst/>
            </a:prstGeom>
            <a:noFill/>
            <a:ln w="19050" cap="flat" cmpd="sng" algn="ctr">
              <a:solidFill>
                <a:schemeClr val="tx1"/>
              </a:solidFill>
              <a:prstDash val="solid"/>
              <a:round/>
              <a:headEnd type="none" w="med" len="med"/>
              <a:tailEnd type="none" w="med" len="med"/>
            </a:ln>
            <a:effectLst/>
          </p:spPr>
          <p:txBody>
            <a:bodyPr vert="horz" wrap="square" lIns="97536" tIns="48768" rIns="97536" bIns="48768" numCol="1" rtlCol="0" anchor="t" anchorCtr="0" compatLnSpc="1">
              <a:prstTxWarp prst="textNoShape">
                <a:avLst/>
              </a:prstTxWarp>
            </a:bodyPr>
            <a:lstStyle/>
            <a:p>
              <a:pPr defTabSz="479226"/>
              <a:endParaRPr lang="en-US" sz="2560" dirty="0"/>
            </a:p>
          </p:txBody>
        </p:sp>
      </p:gr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921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13048490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AOB</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Any Other Business?</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dirty="0"/>
              <a:t>February </a:t>
            </a:r>
            <a:r>
              <a:rPr lang="en-US" altLang="ja-JP" dirty="0" smtClean="0"/>
              <a:t>2016</a:t>
            </a:r>
            <a:endParaRPr lang="en-GB" altLang="ja-JP" dirty="0"/>
          </a:p>
        </p:txBody>
      </p:sp>
    </p:spTree>
    <p:extLst>
      <p:ext uri="{BB962C8B-B14F-4D97-AF65-F5344CB8AC3E}">
        <p14:creationId xmlns:p14="http://schemas.microsoft.com/office/powerpoint/2010/main" val="148563078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Next Teleconferences</a:t>
            </a:r>
            <a:endParaRPr kumimoji="1" lang="en-US" altLang="ja-JP" dirty="0"/>
          </a:p>
        </p:txBody>
      </p:sp>
      <p:sp>
        <p:nvSpPr>
          <p:cNvPr id="3" name="コンテンツ プレースホルダー 2"/>
          <p:cNvSpPr>
            <a:spLocks noGrp="1"/>
          </p:cNvSpPr>
          <p:nvPr>
            <p:ph idx="1"/>
          </p:nvPr>
        </p:nvSpPr>
        <p:spPr/>
        <p:txBody>
          <a:bodyPr>
            <a:normAutofit/>
          </a:bodyPr>
          <a:lstStyle/>
          <a:p>
            <a:r>
              <a:rPr kumimoji="1" lang="en-US" altLang="ja-JP" dirty="0" smtClean="0"/>
              <a:t>Schedule (1hour)</a:t>
            </a:r>
          </a:p>
          <a:p>
            <a:pPr lvl="1"/>
            <a:r>
              <a:rPr kumimoji="1" lang="en-US" altLang="ja-JP" dirty="0" smtClean="0"/>
              <a:t>Tuesday</a:t>
            </a:r>
            <a:r>
              <a:rPr kumimoji="1" lang="en-US" altLang="ja-JP" dirty="0"/>
              <a:t>, </a:t>
            </a:r>
            <a:r>
              <a:rPr kumimoji="1" lang="en-US" altLang="ja-JP" dirty="0" smtClean="0"/>
              <a:t>March</a:t>
            </a:r>
            <a:r>
              <a:rPr kumimoji="1" lang="en-US" altLang="ja-JP" dirty="0" smtClean="0"/>
              <a:t> 1st, 2016, </a:t>
            </a:r>
            <a:r>
              <a:rPr kumimoji="1" lang="en-US" altLang="ja-JP" dirty="0"/>
              <a:t>9</a:t>
            </a:r>
            <a:r>
              <a:rPr kumimoji="1" lang="en-US" altLang="ja-JP" dirty="0" smtClean="0"/>
              <a:t>am EST</a:t>
            </a:r>
            <a:endParaRPr kumimoji="1" lang="en-US" altLang="ja-JP" dirty="0" smtClean="0"/>
          </a:p>
          <a:p>
            <a:pPr lvl="1"/>
            <a:endParaRPr kumimoji="1" lang="en-US" altLang="ja-JP" dirty="0" smtClean="0"/>
          </a:p>
          <a:p>
            <a:r>
              <a:rPr kumimoji="1" lang="en-US" altLang="ja-JP" dirty="0" smtClean="0"/>
              <a:t>Meeting Logistics</a:t>
            </a:r>
          </a:p>
          <a:p>
            <a:pPr lvl="1"/>
            <a:r>
              <a:rPr kumimoji="1" lang="en-US" altLang="ja-JP" dirty="0" smtClean="0"/>
              <a:t>Use </a:t>
            </a:r>
            <a:r>
              <a:rPr kumimoji="1" lang="en-US" altLang="ja-JP" dirty="0" smtClean="0"/>
              <a:t>“Skype for Business”</a:t>
            </a:r>
            <a:endParaRPr kumimoji="1" lang="en-US" altLang="ja-JP" dirty="0" smtClean="0"/>
          </a:p>
          <a:p>
            <a:pPr lvl="1"/>
            <a:r>
              <a:rPr kumimoji="1" lang="en-US" altLang="ja-JP" dirty="0" smtClean="0"/>
              <a:t>The chair will send out a notification to IEEE 802.19 reflector in advance of the meeting</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dirty="0"/>
              <a:t>February </a:t>
            </a:r>
            <a:r>
              <a:rPr lang="en-US" altLang="ja-JP" dirty="0" smtClean="0"/>
              <a:t>2016</a:t>
            </a:r>
            <a:endParaRPr lang="en-GB" altLang="ja-JP" dirty="0"/>
          </a:p>
        </p:txBody>
      </p:sp>
    </p:spTree>
    <p:extLst>
      <p:ext uri="{BB962C8B-B14F-4D97-AF65-F5344CB8AC3E}">
        <p14:creationId xmlns:p14="http://schemas.microsoft.com/office/powerpoint/2010/main" val="420247793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dirty="0"/>
          </a:p>
        </p:txBody>
      </p:sp>
      <p:sp>
        <p:nvSpPr>
          <p:cNvPr id="3" name="コンテンツ プレースホルダー 2"/>
          <p:cNvSpPr>
            <a:spLocks noGrp="1"/>
          </p:cNvSpPr>
          <p:nvPr>
            <p:ph idx="1"/>
          </p:nvPr>
        </p:nvSpPr>
        <p:spPr/>
        <p:txBody>
          <a:bodyPr/>
          <a:lstStyle/>
          <a:p>
            <a:endParaRPr kumimoji="1" lang="en-US" altLang="ja-JP" dirty="0" smtClean="0"/>
          </a:p>
          <a:p>
            <a:endParaRPr kumimoji="1" lang="en-US" altLang="ja-JP" dirty="0"/>
          </a:p>
          <a:p>
            <a:endParaRPr kumimoji="1" lang="en-US" altLang="ja-JP" dirty="0" smtClean="0"/>
          </a:p>
          <a:p>
            <a:endParaRPr kumimoji="1" lang="en-US" altLang="ja-JP" dirty="0"/>
          </a:p>
          <a:p>
            <a:pPr marL="0" indent="0">
              <a:buNone/>
            </a:pPr>
            <a:r>
              <a:rPr kumimoji="1" lang="en-US" altLang="ja-JP" sz="3600" dirty="0"/>
              <a:t>Adjourn</a:t>
            </a:r>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dirty="0"/>
              <a:t>February </a:t>
            </a:r>
            <a:r>
              <a:rPr lang="en-US" altLang="ja-JP" dirty="0" smtClean="0"/>
              <a:t>2016</a:t>
            </a:r>
            <a:endParaRPr lang="en-GB" altLang="ja-JP" dirty="0"/>
          </a:p>
        </p:txBody>
      </p:sp>
    </p:spTree>
    <p:extLst>
      <p:ext uri="{BB962C8B-B14F-4D97-AF65-F5344CB8AC3E}">
        <p14:creationId xmlns:p14="http://schemas.microsoft.com/office/powerpoint/2010/main" val="3190171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r>
              <a:rPr kumimoji="1" lang="en-US" altLang="ja-JP" dirty="0" smtClean="0"/>
              <a:t>Teleconference information</a:t>
            </a:r>
            <a:endParaRPr kumimoji="1" lang="ja-JP" altLang="en-US" dirty="0"/>
          </a:p>
        </p:txBody>
      </p:sp>
      <p:sp>
        <p:nvSpPr>
          <p:cNvPr id="3" name="コンテンツ プレースホルダー 2"/>
          <p:cNvSpPr>
            <a:spLocks noGrp="1"/>
          </p:cNvSpPr>
          <p:nvPr>
            <p:ph idx="1"/>
          </p:nvPr>
        </p:nvSpPr>
        <p:spPr/>
        <p:txBody>
          <a:bodyPr>
            <a:normAutofit fontScale="55000" lnSpcReduction="20000"/>
          </a:bodyPr>
          <a:lstStyle/>
          <a:p>
            <a:pPr>
              <a:lnSpc>
                <a:spcPct val="120000"/>
              </a:lnSpc>
            </a:pPr>
            <a:r>
              <a:rPr kumimoji="1" lang="en-US" altLang="ja-JP" sz="4400" dirty="0" smtClean="0"/>
              <a:t>Time &amp; Date: </a:t>
            </a:r>
            <a:r>
              <a:rPr kumimoji="1" lang="en-US" altLang="ja-JP" sz="4400" dirty="0" smtClean="0"/>
              <a:t>10am EST</a:t>
            </a:r>
            <a:r>
              <a:rPr kumimoji="1" lang="en-US" altLang="ja-JP" sz="4400" dirty="0" smtClean="0"/>
              <a:t>, </a:t>
            </a:r>
            <a:r>
              <a:rPr kumimoji="1" lang="en-US" altLang="ja-JP" sz="4400" dirty="0" smtClean="0"/>
              <a:t>February</a:t>
            </a:r>
            <a:r>
              <a:rPr kumimoji="1" lang="en-US" altLang="ja-JP" sz="4400" dirty="0" smtClean="0"/>
              <a:t> 9th, 2016</a:t>
            </a:r>
          </a:p>
          <a:p>
            <a:pPr>
              <a:lnSpc>
                <a:spcPct val="120000"/>
              </a:lnSpc>
            </a:pPr>
            <a:endParaRPr kumimoji="1" lang="en-US" altLang="ja-JP" dirty="0" smtClean="0"/>
          </a:p>
          <a:p>
            <a:pPr>
              <a:lnSpc>
                <a:spcPct val="120000"/>
              </a:lnSpc>
            </a:pPr>
            <a:r>
              <a:rPr kumimoji="1" lang="en-US" altLang="ja-JP" dirty="0" smtClean="0"/>
              <a:t>This </a:t>
            </a:r>
            <a:r>
              <a:rPr kumimoji="1" lang="en-US" altLang="ja-JP" dirty="0"/>
              <a:t>is an online meeting for Skype for Business, the professional meetings and communications app formerly known as Lync.</a:t>
            </a:r>
          </a:p>
          <a:p>
            <a:pPr>
              <a:lnSpc>
                <a:spcPct val="120000"/>
              </a:lnSpc>
            </a:pPr>
            <a:r>
              <a:rPr kumimoji="1" lang="en-US" altLang="ja-JP" dirty="0"/>
              <a:t>Join by phone</a:t>
            </a:r>
          </a:p>
          <a:p>
            <a:pPr>
              <a:lnSpc>
                <a:spcPct val="120000"/>
              </a:lnSpc>
            </a:pPr>
            <a:r>
              <a:rPr kumimoji="1" lang="en-US" altLang="ja-JP" dirty="0"/>
              <a:t>AAA (UCTEMEA21)	 </a:t>
            </a:r>
            <a:r>
              <a:rPr kumimoji="1" lang="en-US" altLang="ja-JP" dirty="0" smtClean="0"/>
              <a:t>  +</a:t>
            </a:r>
            <a:r>
              <a:rPr kumimoji="1" lang="en-US" altLang="ja-JP" dirty="0"/>
              <a:t>49 (89) 358 903 20098	</a:t>
            </a:r>
          </a:p>
          <a:p>
            <a:pPr>
              <a:lnSpc>
                <a:spcPct val="120000"/>
              </a:lnSpc>
            </a:pPr>
            <a:r>
              <a:rPr kumimoji="1" lang="en-US" altLang="ja-JP" dirty="0"/>
              <a:t>Austria (AT)	                </a:t>
            </a:r>
            <a:r>
              <a:rPr kumimoji="1" lang="en-US" altLang="ja-JP" dirty="0" smtClean="0"/>
              <a:t>+</a:t>
            </a:r>
            <a:r>
              <a:rPr kumimoji="1" lang="en-US" altLang="ja-JP" dirty="0"/>
              <a:t>43 (7252) 888-3700	</a:t>
            </a:r>
          </a:p>
          <a:p>
            <a:pPr>
              <a:lnSpc>
                <a:spcPct val="120000"/>
              </a:lnSpc>
            </a:pPr>
            <a:r>
              <a:rPr kumimoji="1" lang="en-US" altLang="ja-JP" dirty="0"/>
              <a:t>BBB (UCTEMEA33)	 </a:t>
            </a:r>
            <a:r>
              <a:rPr kumimoji="1" lang="en-US" altLang="ja-JP" dirty="0" smtClean="0"/>
              <a:t>  +</a:t>
            </a:r>
            <a:r>
              <a:rPr kumimoji="1" lang="en-US" altLang="ja-JP" dirty="0"/>
              <a:t>49 (89) 358 903 20098	</a:t>
            </a:r>
          </a:p>
          <a:p>
            <a:pPr>
              <a:lnSpc>
                <a:spcPct val="120000"/>
              </a:lnSpc>
            </a:pPr>
            <a:r>
              <a:rPr kumimoji="1" lang="en-US" altLang="ja-JP" dirty="0" err="1"/>
              <a:t>Braslien</a:t>
            </a:r>
            <a:r>
              <a:rPr kumimoji="1" lang="en-US" altLang="ja-JP" dirty="0"/>
              <a:t> (BR)	                </a:t>
            </a:r>
            <a:r>
              <a:rPr kumimoji="1" lang="en-US" altLang="ja-JP" dirty="0" smtClean="0"/>
              <a:t>+</a:t>
            </a:r>
            <a:r>
              <a:rPr kumimoji="1" lang="en-US" altLang="ja-JP" dirty="0"/>
              <a:t>55 (47) 3016-1100	</a:t>
            </a:r>
          </a:p>
          <a:p>
            <a:pPr>
              <a:lnSpc>
                <a:spcPct val="120000"/>
              </a:lnSpc>
            </a:pPr>
            <a:r>
              <a:rPr kumimoji="1" lang="en-US" altLang="ja-JP" dirty="0"/>
              <a:t>Canada (CA)	                </a:t>
            </a:r>
            <a:r>
              <a:rPr kumimoji="1" lang="en-US" altLang="ja-JP" dirty="0" smtClean="0"/>
              <a:t>+</a:t>
            </a:r>
            <a:r>
              <a:rPr kumimoji="1" lang="en-US" altLang="ja-JP" dirty="0"/>
              <a:t>1 (905) 428-5444	</a:t>
            </a:r>
          </a:p>
          <a:p>
            <a:pPr>
              <a:lnSpc>
                <a:spcPct val="120000"/>
              </a:lnSpc>
            </a:pPr>
            <a:r>
              <a:rPr kumimoji="1" lang="en-US" altLang="ja-JP" dirty="0"/>
              <a:t>China (CN)	                </a:t>
            </a:r>
            <a:r>
              <a:rPr kumimoji="1" lang="en-US" altLang="ja-JP" dirty="0" smtClean="0"/>
              <a:t>+</a:t>
            </a:r>
            <a:r>
              <a:rPr kumimoji="1" lang="en-US" altLang="ja-JP" dirty="0"/>
              <a:t>86 (10) 8455-3000	</a:t>
            </a:r>
          </a:p>
          <a:p>
            <a:pPr>
              <a:lnSpc>
                <a:spcPct val="120000"/>
              </a:lnSpc>
            </a:pPr>
            <a:r>
              <a:rPr kumimoji="1" lang="en-US" altLang="ja-JP" dirty="0"/>
              <a:t>Germany (DE)	                </a:t>
            </a:r>
            <a:r>
              <a:rPr kumimoji="1" lang="en-US" altLang="ja-JP" dirty="0" smtClean="0"/>
              <a:t>+</a:t>
            </a:r>
            <a:r>
              <a:rPr kumimoji="1" lang="en-US" altLang="ja-JP" dirty="0"/>
              <a:t>49 (89) 382-42001	</a:t>
            </a:r>
          </a:p>
          <a:p>
            <a:pPr>
              <a:lnSpc>
                <a:spcPct val="120000"/>
              </a:lnSpc>
            </a:pPr>
            <a:r>
              <a:rPr kumimoji="1" lang="en-US" altLang="ja-JP" dirty="0"/>
              <a:t>South Africa (ZA)	    </a:t>
            </a:r>
            <a:r>
              <a:rPr kumimoji="1" lang="en-US" altLang="ja-JP" dirty="0" smtClean="0"/>
              <a:t>+</a:t>
            </a:r>
            <a:r>
              <a:rPr kumimoji="1" lang="en-US" altLang="ja-JP" dirty="0"/>
              <a:t>27 (12) 522-3700	</a:t>
            </a:r>
          </a:p>
          <a:p>
            <a:pPr>
              <a:lnSpc>
                <a:spcPct val="120000"/>
              </a:lnSpc>
            </a:pPr>
            <a:r>
              <a:rPr kumimoji="1" lang="en-US" altLang="ja-JP" dirty="0"/>
              <a:t>United Kingdom (UK)	 </a:t>
            </a:r>
            <a:r>
              <a:rPr kumimoji="1" lang="en-US" altLang="ja-JP" dirty="0" smtClean="0"/>
              <a:t>   +</a:t>
            </a:r>
            <a:r>
              <a:rPr kumimoji="1" lang="en-US" altLang="ja-JP" dirty="0"/>
              <a:t>44 (1865) 8-28000	</a:t>
            </a:r>
          </a:p>
          <a:p>
            <a:pPr>
              <a:lnSpc>
                <a:spcPct val="120000"/>
              </a:lnSpc>
            </a:pPr>
            <a:r>
              <a:rPr kumimoji="1" lang="en-US" altLang="ja-JP" dirty="0"/>
              <a:t>United States (US)	 </a:t>
            </a:r>
            <a:r>
              <a:rPr kumimoji="1" lang="en-US" altLang="ja-JP" dirty="0" smtClean="0"/>
              <a:t>   +</a:t>
            </a:r>
            <a:r>
              <a:rPr kumimoji="1" lang="en-US" altLang="ja-JP" dirty="0"/>
              <a:t>1 (864) 802-2700	</a:t>
            </a:r>
          </a:p>
          <a:p>
            <a:pPr>
              <a:lnSpc>
                <a:spcPct val="120000"/>
              </a:lnSpc>
            </a:pPr>
            <a:r>
              <a:rPr kumimoji="1" lang="en-US" altLang="ja-JP" dirty="0"/>
              <a:t>                                             </a:t>
            </a:r>
            <a:r>
              <a:rPr kumimoji="1" lang="en-US" altLang="ja-JP" dirty="0" smtClean="0"/>
              <a:t>+1 </a:t>
            </a:r>
            <a:r>
              <a:rPr kumimoji="1" lang="en-US" altLang="ja-JP" dirty="0"/>
              <a:t>(201) 571-5100	 </a:t>
            </a:r>
          </a:p>
          <a:p>
            <a:pPr>
              <a:lnSpc>
                <a:spcPct val="120000"/>
              </a:lnSpc>
            </a:pPr>
            <a:r>
              <a:rPr kumimoji="1" lang="en-US" altLang="ja-JP" dirty="0"/>
              <a:t>                                             </a:t>
            </a:r>
            <a:r>
              <a:rPr kumimoji="1" lang="en-US" altLang="ja-JP" dirty="0" smtClean="0"/>
              <a:t>+</a:t>
            </a:r>
            <a:r>
              <a:rPr kumimoji="1" lang="en-US" altLang="ja-JP" dirty="0"/>
              <a:t>1 (614) 789-7300	 </a:t>
            </a:r>
          </a:p>
          <a:p>
            <a:pPr>
              <a:lnSpc>
                <a:spcPct val="120000"/>
              </a:lnSpc>
            </a:pPr>
            <a:r>
              <a:rPr kumimoji="1" lang="en-US" altLang="ja-JP" dirty="0" err="1"/>
              <a:t>ZoneX</a:t>
            </a:r>
            <a:r>
              <a:rPr kumimoji="1" lang="en-US" altLang="ja-JP" dirty="0"/>
              <a:t> (ZX)	                 </a:t>
            </a:r>
            <a:r>
              <a:rPr kumimoji="1" lang="en-US" altLang="ja-JP" dirty="0" smtClean="0"/>
              <a:t>+</a:t>
            </a:r>
            <a:r>
              <a:rPr kumimoji="1" lang="en-US" altLang="ja-JP" dirty="0"/>
              <a:t>49 (89) 358903-20099	</a:t>
            </a:r>
          </a:p>
          <a:p>
            <a:pPr>
              <a:lnSpc>
                <a:spcPct val="120000"/>
              </a:lnSpc>
            </a:pPr>
            <a:endParaRPr kumimoji="1" lang="en-US" altLang="ja-JP" dirty="0"/>
          </a:p>
          <a:p>
            <a:pPr>
              <a:lnSpc>
                <a:spcPct val="120000"/>
              </a:lnSpc>
            </a:pP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2</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endParaRPr lang="en-US" altLang="ja-JP" dirty="0" smtClean="0"/>
          </a:p>
          <a:p>
            <a:r>
              <a:rPr lang="en-US" altLang="ja-JP" dirty="0" smtClean="0"/>
              <a:t>February 2016</a:t>
            </a:r>
            <a:endParaRPr lang="en-GB" altLang="ja-JP" dirty="0"/>
          </a:p>
        </p:txBody>
      </p:sp>
    </p:spTree>
    <p:extLst>
      <p:ext uri="{BB962C8B-B14F-4D97-AF65-F5344CB8AC3E}">
        <p14:creationId xmlns:p14="http://schemas.microsoft.com/office/powerpoint/2010/main" val="65549509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p:txBody>
          <a:bodyPr/>
          <a:lstStyle/>
          <a:p>
            <a:r>
              <a:rPr kumimoji="1" lang="en-US" altLang="ja-JP" dirty="0" smtClean="0"/>
              <a:t>Please send your name and affiliation to </a:t>
            </a:r>
            <a:r>
              <a:rPr kumimoji="1" lang="en-US" altLang="ja-JP" dirty="0" smtClean="0"/>
              <a:t>alaa.mourad@bmw.de</a:t>
            </a:r>
            <a:endParaRPr kumimoji="1" lang="en-US" altLang="ja-JP" dirty="0"/>
          </a:p>
        </p:txBody>
      </p:sp>
      <p:sp>
        <p:nvSpPr>
          <p:cNvPr id="2" name="タイトル 1"/>
          <p:cNvSpPr>
            <a:spLocks noGrp="1"/>
          </p:cNvSpPr>
          <p:nvPr>
            <p:ph type="title"/>
          </p:nvPr>
        </p:nvSpPr>
        <p:spPr/>
        <p:txBody>
          <a:bodyPr/>
          <a:lstStyle/>
          <a:p>
            <a:r>
              <a:rPr kumimoji="1" lang="en-US" altLang="ja-JP" dirty="0" smtClean="0"/>
              <a:t>Attendance</a:t>
            </a:r>
            <a:endParaRPr kumimoji="1" lang="ja-JP" altLang="en-US"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dirty="0"/>
              <a:t>February </a:t>
            </a:r>
            <a:r>
              <a:rPr lang="en-US" altLang="ja-JP" dirty="0" smtClean="0"/>
              <a:t>2016</a:t>
            </a:r>
            <a:endParaRPr lang="en-GB" altLang="ja-JP" dirty="0"/>
          </a:p>
        </p:txBody>
      </p:sp>
    </p:spTree>
    <p:extLst>
      <p:ext uri="{BB962C8B-B14F-4D97-AF65-F5344CB8AC3E}">
        <p14:creationId xmlns:p14="http://schemas.microsoft.com/office/powerpoint/2010/main" val="70955541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Agenda for </a:t>
            </a:r>
            <a:r>
              <a:rPr kumimoji="1" lang="en-US" altLang="ja-JP" dirty="0" smtClean="0"/>
              <a:t>February 9th</a:t>
            </a:r>
            <a:endParaRPr kumimoji="1" lang="ja-JP" altLang="en-US" dirty="0"/>
          </a:p>
        </p:txBody>
      </p:sp>
      <p:sp>
        <p:nvSpPr>
          <p:cNvPr id="3" name="コンテンツ プレースホルダー 2"/>
          <p:cNvSpPr>
            <a:spLocks noGrp="1"/>
          </p:cNvSpPr>
          <p:nvPr>
            <p:ph idx="1"/>
          </p:nvPr>
        </p:nvSpPr>
        <p:spPr/>
        <p:txBody>
          <a:bodyPr>
            <a:normAutofit/>
          </a:bodyPr>
          <a:lstStyle/>
          <a:p>
            <a:r>
              <a:rPr kumimoji="1" lang="en-US" altLang="ja-JP" dirty="0" smtClean="0"/>
              <a:t>Interest group </a:t>
            </a:r>
            <a:r>
              <a:rPr kumimoji="1" lang="en-US" altLang="ja-JP" dirty="0"/>
              <a:t>meeting called to </a:t>
            </a:r>
            <a:r>
              <a:rPr kumimoji="1" lang="en-US" altLang="ja-JP" dirty="0" smtClean="0"/>
              <a:t>order</a:t>
            </a:r>
          </a:p>
          <a:p>
            <a:r>
              <a:rPr kumimoji="1" lang="en-US" altLang="ja-JP" dirty="0" smtClean="0"/>
              <a:t>IEEE IPR statement</a:t>
            </a:r>
            <a:endParaRPr kumimoji="1" lang="en-US" altLang="ja-JP" dirty="0"/>
          </a:p>
          <a:p>
            <a:r>
              <a:rPr kumimoji="1" lang="en-US" altLang="ja-JP" dirty="0" smtClean="0"/>
              <a:t>Call for submissions, discussions and approval of agenda</a:t>
            </a:r>
          </a:p>
          <a:p>
            <a:r>
              <a:rPr kumimoji="1" lang="en-US" altLang="ja-JP" dirty="0" smtClean="0"/>
              <a:t>Technical presentations</a:t>
            </a:r>
          </a:p>
          <a:p>
            <a:pPr lvl="1"/>
            <a:r>
              <a:rPr kumimoji="1" lang="en-US" altLang="ja-JP" dirty="0" smtClean="0"/>
              <a:t>Interference evaluation criteria</a:t>
            </a:r>
            <a:r>
              <a:rPr kumimoji="1" lang="en-US" altLang="ja-JP" dirty="0" smtClean="0"/>
              <a:t> </a:t>
            </a:r>
            <a:r>
              <a:rPr kumimoji="1" lang="en-US" altLang="ja-JP" dirty="0" smtClean="0"/>
              <a:t>(Igal Kotzer, GM)</a:t>
            </a:r>
          </a:p>
          <a:p>
            <a:pPr lvl="1"/>
            <a:r>
              <a:rPr kumimoji="1" lang="en-US" altLang="ja-JP" dirty="0" smtClean="0"/>
              <a:t>Testing scenarios proposal (Igal Kotzer, GM)</a:t>
            </a:r>
          </a:p>
          <a:p>
            <a:pPr marL="487693" lvl="1" indent="0">
              <a:buNone/>
            </a:pPr>
            <a:r>
              <a:rPr kumimoji="1" lang="en-US" altLang="ja-JP" dirty="0" smtClean="0"/>
              <a:t>Both submissions will be uploaded to the mentor before the conference call</a:t>
            </a:r>
          </a:p>
          <a:p>
            <a:pPr marL="365770" lvl="1">
              <a:spcBef>
                <a:spcPts val="640"/>
              </a:spcBef>
              <a:buFont typeface="Arial" panose="020B0604020202020204" pitchFamily="34" charset="0"/>
              <a:buChar char="•"/>
            </a:pPr>
            <a:r>
              <a:rPr kumimoji="1" lang="en-US" altLang="ja-JP" sz="2400" b="1" dirty="0">
                <a:cs typeface="+mn-cs"/>
              </a:rPr>
              <a:t>Discussion on the study group target and </a:t>
            </a:r>
            <a:r>
              <a:rPr kumimoji="1" lang="en-US" altLang="ja-JP" sz="2400" b="1" dirty="0" smtClean="0">
                <a:cs typeface="+mn-cs"/>
              </a:rPr>
              <a:t>scope (all)</a:t>
            </a:r>
            <a:endParaRPr kumimoji="1" lang="en-US" altLang="ja-JP" sz="2400" b="1" dirty="0">
              <a:cs typeface="+mn-cs"/>
            </a:endParaRPr>
          </a:p>
          <a:p>
            <a:r>
              <a:rPr kumimoji="1" lang="en-US" altLang="ja-JP" dirty="0" smtClean="0"/>
              <a:t>AOB</a:t>
            </a:r>
          </a:p>
          <a:p>
            <a:r>
              <a:rPr kumimoji="1" lang="en-US" altLang="ja-JP" dirty="0" smtClean="0"/>
              <a:t>Adjourn</a:t>
            </a:r>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dirty="0"/>
              <a:t>February </a:t>
            </a:r>
            <a:r>
              <a:rPr lang="en-US" altLang="ja-JP" dirty="0" smtClean="0"/>
              <a:t>2016</a:t>
            </a:r>
            <a:endParaRPr lang="en-GB" altLang="ja-JP" dirty="0"/>
          </a:p>
        </p:txBody>
      </p:sp>
    </p:spTree>
    <p:extLst>
      <p:ext uri="{BB962C8B-B14F-4D97-AF65-F5344CB8AC3E}">
        <p14:creationId xmlns:p14="http://schemas.microsoft.com/office/powerpoint/2010/main" val="94508488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Patent Policy</a:t>
            </a:r>
            <a:endParaRPr kumimoji="1" lang="ja-JP" altLang="en-US" dirty="0"/>
          </a:p>
        </p:txBody>
      </p:sp>
      <p:sp>
        <p:nvSpPr>
          <p:cNvPr id="3" name="コンテンツ プレースホルダー 2"/>
          <p:cNvSpPr>
            <a:spLocks noGrp="1"/>
          </p:cNvSpPr>
          <p:nvPr>
            <p:ph idx="1"/>
          </p:nvPr>
        </p:nvSpPr>
        <p:spPr/>
        <p:txBody>
          <a:bodyPr/>
          <a:lstStyle/>
          <a:p>
            <a:r>
              <a:rPr kumimoji="1" lang="en-US" altLang="ja-JP" dirty="0"/>
              <a:t>http://standards.ieee.org/about/sasb/patcom/materials.html</a:t>
            </a:r>
            <a:endParaRPr kumimoji="1" lang="en-US" altLang="ja-JP" dirty="0" smtClean="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dirty="0"/>
              <a:t>February </a:t>
            </a:r>
            <a:r>
              <a:rPr lang="en-US" altLang="ja-JP" dirty="0" smtClean="0"/>
              <a:t>2016</a:t>
            </a:r>
            <a:endParaRPr lang="en-GB" altLang="ja-JP" dirty="0"/>
          </a:p>
        </p:txBody>
      </p:sp>
    </p:spTree>
    <p:extLst>
      <p:ext uri="{BB962C8B-B14F-4D97-AF65-F5344CB8AC3E}">
        <p14:creationId xmlns:p14="http://schemas.microsoft.com/office/powerpoint/2010/main" val="37953391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en-US" altLang="ja-JP" dirty="0"/>
          </a:p>
        </p:txBody>
      </p:sp>
      <p:sp>
        <p:nvSpPr>
          <p:cNvPr id="3" name="コンテンツ プレースホルダー 2"/>
          <p:cNvSpPr>
            <a:spLocks noGrp="1"/>
          </p:cNvSpPr>
          <p:nvPr>
            <p:ph idx="1"/>
          </p:nvPr>
        </p:nvSpPr>
        <p:spPr/>
        <p:txBody>
          <a:bodyPr/>
          <a:lstStyle/>
          <a:p>
            <a:endParaRPr kumimoji="1" lang="en-US" altLang="ja-JP" dirty="0"/>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1959777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1024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338138"/>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51700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86608459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endParaRPr kumimoji="1" lang="ja-JP" altLang="en-US"/>
          </a:p>
        </p:txBody>
      </p:sp>
      <p:sp>
        <p:nvSpPr>
          <p:cNvPr id="3" name="コンテンツ プレースホルダー 2"/>
          <p:cNvSpPr>
            <a:spLocks noGrp="1"/>
          </p:cNvSpPr>
          <p:nvPr>
            <p:ph idx="1"/>
          </p:nvPr>
        </p:nvSpPr>
        <p:spPr/>
        <p:txBody>
          <a:bodyPr/>
          <a:lstStyle/>
          <a:p>
            <a:endParaRPr kumimoji="1" lang="ja-JP" altLang="en-US"/>
          </a:p>
        </p:txBody>
      </p:sp>
      <p:sp>
        <p:nvSpPr>
          <p:cNvPr id="4" name="スライド番号プレースホルダー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フッター プレースホルダー 4"/>
          <p:cNvSpPr>
            <a:spLocks noGrp="1"/>
          </p:cNvSpPr>
          <p:nvPr>
            <p:ph type="ftr" idx="14"/>
          </p:nvPr>
        </p:nvSpPr>
        <p:spPr/>
        <p:txBody>
          <a:bodyPr/>
          <a:lstStyle/>
          <a:p>
            <a:r>
              <a:rPr lang="en-US" altLang="ja-JP" dirty="0"/>
              <a:t>Alaa Mourad, BMW</a:t>
            </a:r>
            <a:endParaRPr lang="en-GB" dirty="0"/>
          </a:p>
          <a:p>
            <a:endParaRPr lang="en-GB" dirty="0"/>
          </a:p>
        </p:txBody>
      </p:sp>
      <p:sp>
        <p:nvSpPr>
          <p:cNvPr id="6" name="日付プレースホルダー 5"/>
          <p:cNvSpPr>
            <a:spLocks noGrp="1"/>
          </p:cNvSpPr>
          <p:nvPr>
            <p:ph type="dt" idx="15"/>
          </p:nvPr>
        </p:nvSpPr>
        <p:spPr/>
        <p:txBody>
          <a:bodyPr/>
          <a:lstStyle/>
          <a:p>
            <a:r>
              <a:rPr lang="en-US" altLang="ja-JP" smtClean="0"/>
              <a:t>December 2015</a:t>
            </a:r>
            <a:endParaRPr lang="en-GB" dirty="0"/>
          </a:p>
        </p:txBody>
      </p:sp>
      <p:pic>
        <p:nvPicPr>
          <p:cNvPr id="819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7675" y="219075"/>
            <a:ext cx="8858250" cy="66389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40467377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0</TotalTime>
  <Words>362</Words>
  <Application>Microsoft Office PowerPoint</Application>
  <PresentationFormat>Custom</PresentationFormat>
  <Paragraphs>95</Paragraphs>
  <Slides>13</Slides>
  <Notes>1</Notes>
  <HiddenSlides>0</HiddenSlides>
  <MMClips>0</MMClips>
  <ScaleCrop>false</ScaleCrop>
  <HeadingPairs>
    <vt:vector size="8" baseType="variant">
      <vt:variant>
        <vt:lpstr>Fonts Used</vt:lpstr>
      </vt:variant>
      <vt:variant>
        <vt:i4>6</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1" baseType="lpstr">
      <vt:lpstr>Arial Unicode MS</vt:lpstr>
      <vt:lpstr>MS Gothic</vt:lpstr>
      <vt:lpstr>Arial</vt:lpstr>
      <vt:lpstr>Calibri</vt:lpstr>
      <vt:lpstr>Courier New</vt:lpstr>
      <vt:lpstr>Times New Roman</vt:lpstr>
      <vt:lpstr>Office Theme</vt:lpstr>
      <vt:lpstr>Microsoft Word 97 - 2003 Document</vt:lpstr>
      <vt:lpstr>Automotive Wireless Coexistence, Feb.9th Teleconference Agenda</vt:lpstr>
      <vt:lpstr>Teleconference information</vt:lpstr>
      <vt:lpstr>Attendance</vt:lpstr>
      <vt:lpstr>Agenda for February 9th</vt:lpstr>
      <vt:lpstr>Patent Policy</vt:lpstr>
      <vt:lpstr>PowerPoint Presentation</vt:lpstr>
      <vt:lpstr>PowerPoint Presentation</vt:lpstr>
      <vt:lpstr>PowerPoint Presentation</vt:lpstr>
      <vt:lpstr>PowerPoint Presentation</vt:lpstr>
      <vt:lpstr>PowerPoint Presentation</vt:lpstr>
      <vt:lpstr>AOB</vt:lpstr>
      <vt:lpstr>Next Teleconferences</vt:lpstr>
      <vt:lpstr>PowerPoint Presentation</vt:lpstr>
    </vt:vector>
  </TitlesOfParts>
  <Company>Qualcomm Incorporated</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Shellhammer, Steve</dc:creator>
  <cp:lastModifiedBy>Mourad Alaa, EI-61</cp:lastModifiedBy>
  <cp:revision>258</cp:revision>
  <cp:lastPrinted>2014-11-08T20:15:38Z</cp:lastPrinted>
  <dcterms:created xsi:type="dcterms:W3CDTF">2014-10-30T17:06:39Z</dcterms:created>
  <dcterms:modified xsi:type="dcterms:W3CDTF">2016-02-04T08:50:43Z</dcterms:modified>
</cp:coreProperties>
</file>