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7" r:id="rId3"/>
    <p:sldId id="323" r:id="rId4"/>
    <p:sldId id="318" r:id="rId5"/>
    <p:sldId id="328" r:id="rId6"/>
    <p:sldId id="320" r:id="rId7"/>
    <p:sldId id="321"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802.19-16/0027r0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January 2016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2016-1-21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35"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January 2016 IEEE 802 interim meeting in Atlanta, GA.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en-US" altLang="ja-JP" dirty="0" smtClean="0"/>
              <a:t>Technical contributions and text proposals were discussed</a:t>
            </a:r>
          </a:p>
          <a:p>
            <a:pPr lvl="1"/>
            <a:r>
              <a:rPr kumimoji="1" lang="en-US" altLang="ja-JP" dirty="0"/>
              <a:t>System Architecture</a:t>
            </a:r>
          </a:p>
          <a:p>
            <a:pPr lvl="2"/>
            <a:r>
              <a:rPr kumimoji="1" lang="en-US" altLang="ja-JP" dirty="0"/>
              <a:t>Doc. </a:t>
            </a:r>
            <a:r>
              <a:rPr kumimoji="1" lang="en-US" altLang="ja-JP" dirty="0" smtClean="0"/>
              <a:t>19-16/0011r2: </a:t>
            </a:r>
            <a:r>
              <a:rPr kumimoji="1" lang="en-US" altLang="ja-JP" dirty="0"/>
              <a:t>System architecture for information exchange between independent IEEE 802.19.1 systems (S. </a:t>
            </a:r>
            <a:r>
              <a:rPr kumimoji="1" lang="en-US" altLang="ja-JP" dirty="0" err="1"/>
              <a:t>Furuichi</a:t>
            </a:r>
            <a:r>
              <a:rPr kumimoji="1" lang="en-US" altLang="ja-JP" dirty="0"/>
              <a:t>)</a:t>
            </a:r>
          </a:p>
          <a:p>
            <a:pPr lvl="2"/>
            <a:r>
              <a:rPr kumimoji="1" lang="en-US" altLang="ja-JP" dirty="0"/>
              <a:t>Doc. 19-16/0012r0: Discussion on Interface C (S. </a:t>
            </a:r>
            <a:r>
              <a:rPr kumimoji="1" lang="en-US" altLang="ja-JP" dirty="0" err="1"/>
              <a:t>Furuichi</a:t>
            </a:r>
            <a:r>
              <a:rPr kumimoji="1" lang="en-US" altLang="ja-JP" dirty="0"/>
              <a:t>)</a:t>
            </a:r>
          </a:p>
          <a:p>
            <a:pPr lvl="2"/>
            <a:r>
              <a:rPr kumimoji="1" lang="en-US" altLang="ja-JP" dirty="0"/>
              <a:t>Doc. </a:t>
            </a:r>
            <a:r>
              <a:rPr kumimoji="1" lang="en-US" altLang="ja-JP" dirty="0" smtClean="0"/>
              <a:t>19-16/0013r3: </a:t>
            </a:r>
            <a:r>
              <a:rPr kumimoji="1" lang="en-US" altLang="ja-JP" dirty="0"/>
              <a:t>Text proposal on System Architecture (S. </a:t>
            </a:r>
            <a:r>
              <a:rPr kumimoji="1" lang="en-US" altLang="ja-JP" dirty="0" err="1"/>
              <a:t>Furuichi</a:t>
            </a:r>
            <a:r>
              <a:rPr kumimoji="1" lang="en-US" altLang="ja-JP" dirty="0"/>
              <a:t>)</a:t>
            </a:r>
          </a:p>
          <a:p>
            <a:pPr lvl="1"/>
            <a:r>
              <a:rPr kumimoji="1" lang="en-US" altLang="ja-JP" dirty="0"/>
              <a:t>Terminology definitions</a:t>
            </a:r>
          </a:p>
          <a:p>
            <a:pPr lvl="2"/>
            <a:r>
              <a:rPr kumimoji="1" lang="en-US" altLang="ja-JP" dirty="0"/>
              <a:t>Doc. </a:t>
            </a:r>
            <a:r>
              <a:rPr kumimoji="1" lang="en-US" altLang="ja-JP" dirty="0" smtClean="0"/>
              <a:t>19-16/0014r2: </a:t>
            </a:r>
            <a:r>
              <a:rPr kumimoji="1" lang="en-US" altLang="ja-JP" dirty="0"/>
              <a:t>Text proposal on terminology definitions in P802.19.1a (S. </a:t>
            </a:r>
            <a:r>
              <a:rPr kumimoji="1" lang="en-US" altLang="ja-JP" dirty="0" err="1"/>
              <a:t>Furuichi</a:t>
            </a:r>
            <a:r>
              <a:rPr kumimoji="1" lang="en-US" altLang="ja-JP" dirty="0"/>
              <a:t>)</a:t>
            </a:r>
          </a:p>
          <a:p>
            <a:pPr lvl="1"/>
            <a:r>
              <a:rPr kumimoji="1" lang="en-US" altLang="ja-JP" dirty="0"/>
              <a:t>CM association procedure</a:t>
            </a:r>
          </a:p>
          <a:p>
            <a:pPr lvl="2"/>
            <a:r>
              <a:rPr kumimoji="1" lang="en-US" altLang="ja-JP" dirty="0"/>
              <a:t>Doc. 19-16/0015r0: CM association procedure (S. </a:t>
            </a:r>
            <a:r>
              <a:rPr kumimoji="1" lang="en-US" altLang="ja-JP" dirty="0" err="1"/>
              <a:t>Furuichi</a:t>
            </a:r>
            <a:r>
              <a:rPr kumimoji="1" lang="en-US" altLang="ja-JP" dirty="0"/>
              <a:t>)</a:t>
            </a:r>
          </a:p>
          <a:p>
            <a:pPr lvl="2"/>
            <a:r>
              <a:rPr kumimoji="1" lang="en-US" altLang="ja-JP" dirty="0"/>
              <a:t>Doc. </a:t>
            </a:r>
            <a:r>
              <a:rPr kumimoji="1" lang="en-US" altLang="ja-JP" dirty="0" smtClean="0"/>
              <a:t>19-16/0016r1: </a:t>
            </a:r>
            <a:r>
              <a:rPr kumimoji="1" lang="en-US" altLang="ja-JP" dirty="0"/>
              <a:t>Text proposal on CM association procedure (S. </a:t>
            </a:r>
            <a:r>
              <a:rPr kumimoji="1" lang="en-US" altLang="ja-JP" dirty="0" err="1"/>
              <a:t>Furuichi</a:t>
            </a:r>
            <a:r>
              <a:rPr kumimoji="1" lang="en-US" altLang="ja-JP" dirty="0"/>
              <a:t>)</a:t>
            </a:r>
          </a:p>
          <a:p>
            <a:pPr lvl="1"/>
            <a:r>
              <a:rPr kumimoji="1" lang="en-US" altLang="ja-JP" dirty="0"/>
              <a:t>Proxy coexistence service</a:t>
            </a:r>
          </a:p>
          <a:p>
            <a:pPr lvl="2"/>
            <a:r>
              <a:rPr kumimoji="1" lang="en-US" altLang="ja-JP" dirty="0"/>
              <a:t>Doc. 19-16/0017r0: Proxy coexistence service (S. </a:t>
            </a:r>
            <a:r>
              <a:rPr kumimoji="1" lang="en-US" altLang="ja-JP" dirty="0" err="1"/>
              <a:t>Furuichi</a:t>
            </a:r>
            <a:r>
              <a:rPr kumimoji="1" lang="en-US" altLang="ja-JP" dirty="0"/>
              <a:t>)</a:t>
            </a:r>
          </a:p>
          <a:p>
            <a:pPr lvl="1"/>
            <a:r>
              <a:rPr kumimoji="1" lang="en-US" altLang="ja-JP" dirty="0"/>
              <a:t>Energy detection</a:t>
            </a:r>
          </a:p>
          <a:p>
            <a:pPr lvl="2"/>
            <a:r>
              <a:rPr kumimoji="1" lang="en-US" altLang="ja-JP" dirty="0"/>
              <a:t>Doc. </a:t>
            </a:r>
            <a:r>
              <a:rPr kumimoji="1" lang="en-US" altLang="ja-JP" dirty="0" smtClean="0"/>
              <a:t>19-16/0019r1: </a:t>
            </a:r>
            <a:r>
              <a:rPr kumimoji="1" lang="en-US" altLang="ja-JP" dirty="0"/>
              <a:t>Use cases and text change proposal for adjustment of energy detection threshold over IP-network (C. Sun)</a:t>
            </a:r>
          </a:p>
          <a:p>
            <a:pPr lvl="2"/>
            <a:r>
              <a:rPr kumimoji="1" lang="en-US" altLang="ja-JP" dirty="0"/>
              <a:t>Doc. </a:t>
            </a:r>
            <a:r>
              <a:rPr kumimoji="1" lang="en-US" altLang="ja-JP" dirty="0" smtClean="0"/>
              <a:t>19-16/0020r1: </a:t>
            </a:r>
            <a:r>
              <a:rPr kumimoji="1" lang="en-US" altLang="ja-JP" dirty="0"/>
              <a:t>Text proposal on Annex on energy detection parameters(C. Sun)</a:t>
            </a:r>
          </a:p>
          <a:p>
            <a:pPr lvl="1"/>
            <a:r>
              <a:rPr kumimoji="1" lang="en-US" altLang="ja-JP" dirty="0"/>
              <a:t>Interference alignment</a:t>
            </a:r>
          </a:p>
          <a:p>
            <a:pPr lvl="2"/>
            <a:r>
              <a:rPr kumimoji="1" lang="en-US" altLang="ja-JP" dirty="0"/>
              <a:t>Doc. </a:t>
            </a:r>
            <a:r>
              <a:rPr kumimoji="1" lang="en-US" altLang="ja-JP" dirty="0" smtClean="0"/>
              <a:t>19-16/0021r1  </a:t>
            </a:r>
            <a:r>
              <a:rPr kumimoji="1" lang="en-US" altLang="ja-JP" dirty="0"/>
              <a:t>Application scenario and text change proposal for coexistence management considering interference alignment (C. Sun)</a:t>
            </a:r>
          </a:p>
          <a:p>
            <a:pPr lvl="2"/>
            <a:r>
              <a:rPr kumimoji="1" lang="en-US" altLang="ja-JP" dirty="0"/>
              <a:t>Doc. </a:t>
            </a:r>
            <a:r>
              <a:rPr kumimoji="1" lang="en-US" altLang="ja-JP" dirty="0" smtClean="0"/>
              <a:t>19-16/0022r1:  </a:t>
            </a:r>
            <a:r>
              <a:rPr kumimoji="1" lang="en-US" altLang="ja-JP" dirty="0"/>
              <a:t>Text proposal on Annex for supporting interference alignment (C. Sun)</a:t>
            </a:r>
          </a:p>
          <a:p>
            <a:pPr lvl="1"/>
            <a:r>
              <a:rPr kumimoji="1" lang="en-US" altLang="ja-JP" dirty="0"/>
              <a:t>Coexistence management</a:t>
            </a:r>
          </a:p>
          <a:p>
            <a:pPr lvl="2"/>
            <a:r>
              <a:rPr kumimoji="1" lang="en-US" altLang="ja-JP" dirty="0"/>
              <a:t>Doc. 19-16/0023r0:  Coexistence management with receiver information (C. Sun)</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Liaison to Wireless Innovation Forum was discussed</a:t>
            </a:r>
          </a:p>
          <a:p>
            <a:pPr lvl="1"/>
            <a:r>
              <a:rPr kumimoji="1" lang="en-US" altLang="ja-JP" dirty="0" smtClean="0"/>
              <a:t>Please see Doc</a:t>
            </a:r>
            <a:r>
              <a:rPr kumimoji="1" lang="en-US" altLang="ja-JP" dirty="0"/>
              <a:t>. 19-16/0018r0: Liaison to Wireless Innovation </a:t>
            </a:r>
            <a:r>
              <a:rPr kumimoji="1" lang="en-US" altLang="ja-JP" dirty="0" smtClean="0"/>
              <a:t>Forum.</a:t>
            </a:r>
          </a:p>
          <a:p>
            <a:pPr lvl="1"/>
            <a:r>
              <a:rPr kumimoji="1" lang="en-US" altLang="ja-JP" dirty="0" smtClean="0"/>
              <a:t>The chair will contact Wireless Innovation Forum offline and update the status in March meeting.</a:t>
            </a:r>
          </a:p>
          <a:p>
            <a:r>
              <a:rPr kumimoji="1" lang="en-US" altLang="ja-JP" dirty="0" smtClean="0"/>
              <a:t>Reviewed project time line</a:t>
            </a:r>
          </a:p>
          <a:p>
            <a:pPr lvl="1"/>
            <a:r>
              <a:rPr kumimoji="1" lang="en-US" altLang="ja-JP" dirty="0" smtClean="0"/>
              <a:t>No change (Doc. 19-15/0096r0)</a:t>
            </a:r>
          </a:p>
          <a:p>
            <a:pPr lvl="1"/>
            <a:r>
              <a:rPr kumimoji="1" lang="en-US" altLang="ja-JP" dirty="0" smtClean="0"/>
              <a:t>Next milestone: WG LB will start after November 2016 meeting</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854668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text proposals in doc. 19-16/0013r3, doc 19-16/0014r2, doc 19-16/0016r1, doc 19-16/0020r1 and doc 19-16/0022r1 </a:t>
            </a:r>
            <a:r>
              <a:rPr lang="fi-FI" altLang="ja-JP" dirty="0" smtClean="0"/>
              <a:t>and instruct the TG editor to prepare a new IEEE P802.19.1a draft </a:t>
            </a:r>
            <a:r>
              <a:rPr lang="fi-FI" altLang="ja-JP" dirty="0"/>
              <a:t>by March 4th, </a:t>
            </a:r>
            <a:r>
              <a:rPr lang="fi-FI" altLang="ja-JP" dirty="0" smtClean="0"/>
              <a:t>2016.</a:t>
            </a:r>
            <a:endParaRPr kumimoji="1" lang="en-US" altLang="ja-JP" dirty="0" smtClean="0"/>
          </a:p>
          <a:p>
            <a:endParaRPr kumimoji="1" lang="en-US" altLang="ja-JP" dirty="0" smtClean="0"/>
          </a:p>
          <a:p>
            <a:pPr lvl="1"/>
            <a:r>
              <a:rPr kumimoji="1" lang="en-US" altLang="ja-JP" dirty="0" smtClean="0"/>
              <a:t>Move</a:t>
            </a:r>
            <a:r>
              <a:rPr kumimoji="1" lang="en-US" altLang="ja-JP" dirty="0"/>
              <a:t>: </a:t>
            </a:r>
            <a:r>
              <a:rPr kumimoji="1" lang="en-US" altLang="ja-JP" dirty="0" smtClean="0"/>
              <a:t>S. </a:t>
            </a:r>
            <a:r>
              <a:rPr kumimoji="1" lang="en-US" altLang="ja-JP" dirty="0" err="1" smtClean="0"/>
              <a:t>Furuichi</a:t>
            </a:r>
            <a:endParaRPr kumimoji="1" lang="en-US" altLang="ja-JP" dirty="0" smtClean="0"/>
          </a:p>
          <a:p>
            <a:pPr lvl="1"/>
            <a:r>
              <a:rPr kumimoji="1" lang="en-US" altLang="ja-JP" dirty="0" smtClean="0"/>
              <a:t>Second</a:t>
            </a:r>
            <a:r>
              <a:rPr kumimoji="1" lang="en-US" altLang="ja-JP" dirty="0"/>
              <a:t>: </a:t>
            </a:r>
            <a:r>
              <a:rPr kumimoji="1" lang="en-US" altLang="ja-JP" dirty="0" smtClean="0"/>
              <a:t>S. </a:t>
            </a:r>
            <a:r>
              <a:rPr kumimoji="1" lang="en-US" altLang="ja-JP" dirty="0" err="1"/>
              <a:t>Shellhammer</a:t>
            </a:r>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212008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856543566"/>
              </p:ext>
            </p:extLst>
          </p:nvPr>
        </p:nvGraphicFramePr>
        <p:xfrm>
          <a:off x="457201" y="1600200"/>
          <a:ext cx="8791571" cy="113792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Feb.</a:t>
                      </a:r>
                      <a:r>
                        <a:rPr kumimoji="1" lang="en-US" altLang="ja-JP" sz="1800" baseline="0" dirty="0" smtClean="0">
                          <a:latin typeface="Calibri" panose="020F0502020204030204" pitchFamily="34" charset="0"/>
                        </a:rPr>
                        <a:t> 3</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1:00AM</a:t>
                      </a:r>
                      <a:r>
                        <a:rPr kumimoji="1" lang="en-US" altLang="ja-JP" sz="1800" baseline="0" dirty="0" smtClean="0">
                          <a:latin typeface="Calibri" panose="020F0502020204030204" pitchFamily="34" charset="0"/>
                        </a:rPr>
                        <a:t> Eastern Time</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Eastern Time</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r h="370840">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Wednesday</a:t>
                      </a:r>
                      <a:endParaRPr kumimoji="1" lang="ja-JP" altLang="en-US" sz="1800" dirty="0" smtClean="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Feb.</a:t>
                      </a:r>
                      <a:r>
                        <a:rPr kumimoji="1" lang="en-US" altLang="ja-JP" sz="1800" baseline="0" dirty="0" smtClean="0">
                          <a:latin typeface="Calibri" panose="020F0502020204030204" pitchFamily="34" charset="0"/>
                        </a:rPr>
                        <a:t> 24</a:t>
                      </a:r>
                      <a:endParaRPr kumimoji="1" lang="ja-JP" altLang="en-US" sz="1800" dirty="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1:00AM</a:t>
                      </a:r>
                      <a:r>
                        <a:rPr kumimoji="1" lang="en-US" altLang="ja-JP" sz="1800" baseline="0" dirty="0" smtClean="0">
                          <a:latin typeface="Calibri" panose="020F0502020204030204" pitchFamily="34" charset="0"/>
                        </a:rPr>
                        <a:t> Eastern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Eastern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smtClean="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March 2016 Plenary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 the new draft</a:t>
            </a:r>
          </a:p>
          <a:p>
            <a:r>
              <a:rPr kumimoji="1" lang="en-US" altLang="ja-JP" dirty="0" smtClean="0"/>
              <a:t>Discuss text proposals</a:t>
            </a:r>
            <a:r>
              <a:rPr kumimoji="1" lang="ja-JP" altLang="en-US" dirty="0"/>
              <a:t> </a:t>
            </a:r>
            <a:r>
              <a:rPr kumimoji="1" lang="en-US" altLang="ja-JP" dirty="0" smtClean="0"/>
              <a:t>with technical presentations</a:t>
            </a:r>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6126</TotalTime>
  <Words>558</Words>
  <Application>Microsoft Office PowerPoint</Application>
  <PresentationFormat>ユーザー設定</PresentationFormat>
  <Paragraphs>88</Paragraphs>
  <Slides>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Office Theme</vt:lpstr>
      <vt:lpstr>Document</vt:lpstr>
      <vt:lpstr>January 2016 TG1a Closing Report</vt:lpstr>
      <vt:lpstr>Abstract</vt:lpstr>
      <vt:lpstr>Results of the week (1/2)</vt:lpstr>
      <vt:lpstr>Results of the week (2/2)</vt:lpstr>
      <vt:lpstr>Motion</vt:lpstr>
      <vt:lpstr>Conference calls</vt:lpstr>
      <vt:lpstr>March 2016 Plenary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199</cp:revision>
  <cp:lastPrinted>2014-11-08T20:15:38Z</cp:lastPrinted>
  <dcterms:created xsi:type="dcterms:W3CDTF">2014-10-30T17:06:39Z</dcterms:created>
  <dcterms:modified xsi:type="dcterms:W3CDTF">2016-01-21T16:12:53Z</dcterms:modified>
</cp:coreProperties>
</file>