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51" r:id="rId2"/>
    <p:sldMasterId id="2147483661" r:id="rId3"/>
  </p:sldMasterIdLst>
  <p:notesMasterIdLst>
    <p:notesMasterId r:id="rId16"/>
  </p:notesMasterIdLst>
  <p:handoutMasterIdLst>
    <p:handoutMasterId r:id="rId17"/>
  </p:handoutMasterIdLst>
  <p:sldIdLst>
    <p:sldId id="256" r:id="rId4"/>
    <p:sldId id="257" r:id="rId5"/>
    <p:sldId id="344" r:id="rId6"/>
    <p:sldId id="356" r:id="rId7"/>
    <p:sldId id="346" r:id="rId8"/>
    <p:sldId id="350" r:id="rId9"/>
    <p:sldId id="357" r:id="rId10"/>
    <p:sldId id="358" r:id="rId11"/>
    <p:sldId id="355" r:id="rId12"/>
    <p:sldId id="353" r:id="rId13"/>
    <p:sldId id="354" r:id="rId14"/>
    <p:sldId id="352" r:id="rId15"/>
  </p:sldIdLst>
  <p:sldSz cx="9753600" cy="7315200"/>
  <p:notesSz cx="6934200" cy="9280525"/>
  <p:defaultTextStyle>
    <a:defPPr>
      <a:defRPr lang="en-GB"/>
    </a:defPPr>
    <a:lvl1pPr algn="l" defTabSz="474768" rtl="0" eaLnBrk="0" fontAlgn="base" hangingPunct="0">
      <a:spcBef>
        <a:spcPct val="0"/>
      </a:spcBef>
      <a:spcAft>
        <a:spcPct val="0"/>
      </a:spcAft>
      <a:buClr>
        <a:srgbClr val="000000"/>
      </a:buClr>
      <a:buSzPct val="100000"/>
      <a:buFont typeface="Times New Roman" pitchFamily="16" charset="0"/>
      <a:defRPr sz="2600" kern="1200">
        <a:solidFill>
          <a:schemeClr val="bg1"/>
        </a:solidFill>
        <a:latin typeface="Times New Roman" pitchFamily="16" charset="0"/>
        <a:ea typeface="MS Gothic" charset="-128"/>
        <a:cs typeface="+mn-cs"/>
      </a:defRPr>
    </a:lvl1pPr>
    <a:lvl2pPr marL="785126" indent="-301972" algn="l" defTabSz="474768" rtl="0" eaLnBrk="0" fontAlgn="base" hangingPunct="0">
      <a:spcBef>
        <a:spcPct val="0"/>
      </a:spcBef>
      <a:spcAft>
        <a:spcPct val="0"/>
      </a:spcAft>
      <a:buClr>
        <a:srgbClr val="000000"/>
      </a:buClr>
      <a:buSzPct val="100000"/>
      <a:buFont typeface="Times New Roman" pitchFamily="16" charset="0"/>
      <a:defRPr sz="2600" kern="1200">
        <a:solidFill>
          <a:schemeClr val="bg1"/>
        </a:solidFill>
        <a:latin typeface="Times New Roman" pitchFamily="16" charset="0"/>
        <a:ea typeface="MS Gothic" charset="-128"/>
        <a:cs typeface="+mn-cs"/>
      </a:defRPr>
    </a:lvl2pPr>
    <a:lvl3pPr marL="1207887" indent="-241577" algn="l" defTabSz="474768" rtl="0" eaLnBrk="0" fontAlgn="base" hangingPunct="0">
      <a:spcBef>
        <a:spcPct val="0"/>
      </a:spcBef>
      <a:spcAft>
        <a:spcPct val="0"/>
      </a:spcAft>
      <a:buClr>
        <a:srgbClr val="000000"/>
      </a:buClr>
      <a:buSzPct val="100000"/>
      <a:buFont typeface="Times New Roman" pitchFamily="16" charset="0"/>
      <a:defRPr sz="2600" kern="1200">
        <a:solidFill>
          <a:schemeClr val="bg1"/>
        </a:solidFill>
        <a:latin typeface="Times New Roman" pitchFamily="16" charset="0"/>
        <a:ea typeface="MS Gothic" charset="-128"/>
        <a:cs typeface="+mn-cs"/>
      </a:defRPr>
    </a:lvl3pPr>
    <a:lvl4pPr marL="1691042" indent="-241577" algn="l" defTabSz="474768" rtl="0" eaLnBrk="0" fontAlgn="base" hangingPunct="0">
      <a:spcBef>
        <a:spcPct val="0"/>
      </a:spcBef>
      <a:spcAft>
        <a:spcPct val="0"/>
      </a:spcAft>
      <a:buClr>
        <a:srgbClr val="000000"/>
      </a:buClr>
      <a:buSzPct val="100000"/>
      <a:buFont typeface="Times New Roman" pitchFamily="16" charset="0"/>
      <a:defRPr sz="2600" kern="1200">
        <a:solidFill>
          <a:schemeClr val="bg1"/>
        </a:solidFill>
        <a:latin typeface="Times New Roman" pitchFamily="16" charset="0"/>
        <a:ea typeface="MS Gothic" charset="-128"/>
        <a:cs typeface="+mn-cs"/>
      </a:defRPr>
    </a:lvl4pPr>
    <a:lvl5pPr marL="2174198" indent="-241577" algn="l" defTabSz="474768" rtl="0" eaLnBrk="0" fontAlgn="base" hangingPunct="0">
      <a:spcBef>
        <a:spcPct val="0"/>
      </a:spcBef>
      <a:spcAft>
        <a:spcPct val="0"/>
      </a:spcAft>
      <a:buClr>
        <a:srgbClr val="000000"/>
      </a:buClr>
      <a:buSzPct val="100000"/>
      <a:buFont typeface="Times New Roman" pitchFamily="16" charset="0"/>
      <a:defRPr sz="2600" kern="1200">
        <a:solidFill>
          <a:schemeClr val="bg1"/>
        </a:solidFill>
        <a:latin typeface="Times New Roman" pitchFamily="16" charset="0"/>
        <a:ea typeface="MS Gothic" charset="-128"/>
        <a:cs typeface="+mn-cs"/>
      </a:defRPr>
    </a:lvl5pPr>
    <a:lvl6pPr marL="2415776" algn="l" defTabSz="966311" rtl="0" eaLnBrk="1" latinLnBrk="0" hangingPunct="1">
      <a:defRPr sz="2600" kern="1200">
        <a:solidFill>
          <a:schemeClr val="bg1"/>
        </a:solidFill>
        <a:latin typeface="Times New Roman" pitchFamily="16" charset="0"/>
        <a:ea typeface="MS Gothic" charset="-128"/>
        <a:cs typeface="+mn-cs"/>
      </a:defRPr>
    </a:lvl6pPr>
    <a:lvl7pPr marL="2898931" algn="l" defTabSz="966311" rtl="0" eaLnBrk="1" latinLnBrk="0" hangingPunct="1">
      <a:defRPr sz="2600" kern="1200">
        <a:solidFill>
          <a:schemeClr val="bg1"/>
        </a:solidFill>
        <a:latin typeface="Times New Roman" pitchFamily="16" charset="0"/>
        <a:ea typeface="MS Gothic" charset="-128"/>
        <a:cs typeface="+mn-cs"/>
      </a:defRPr>
    </a:lvl7pPr>
    <a:lvl8pPr marL="3382086" algn="l" defTabSz="966311" rtl="0" eaLnBrk="1" latinLnBrk="0" hangingPunct="1">
      <a:defRPr sz="2600" kern="1200">
        <a:solidFill>
          <a:schemeClr val="bg1"/>
        </a:solidFill>
        <a:latin typeface="Times New Roman" pitchFamily="16" charset="0"/>
        <a:ea typeface="MS Gothic" charset="-128"/>
        <a:cs typeface="+mn-cs"/>
      </a:defRPr>
    </a:lvl8pPr>
    <a:lvl9pPr marL="3865239" algn="l" defTabSz="966311" rtl="0" eaLnBrk="1" latinLnBrk="0" hangingPunct="1">
      <a:defRPr sz="2600" kern="1200">
        <a:solidFill>
          <a:schemeClr val="bg1"/>
        </a:solidFill>
        <a:latin typeface="Times New Roman" pitchFamily="16" charset="0"/>
        <a:ea typeface="MS Gothic" charset="-128"/>
        <a:cs typeface="+mn-cs"/>
      </a:defRPr>
    </a:lvl9pPr>
  </p:defaultTextStyle>
  <p:extLst>
    <p:ext uri="{EFAFB233-063F-42B5-8137-9DF3F51BA10A}">
      <p15:sldGuideLst xmlns="" xmlns:p15="http://schemas.microsoft.com/office/powerpoint/2012/main">
        <p15:guide id="1" orient="horz" pos="2304" userDrawn="1">
          <p15:clr>
            <a:srgbClr val="A4A3A4"/>
          </p15:clr>
        </p15:guide>
        <p15:guide id="2" pos="3072" userDrawn="1">
          <p15:clr>
            <a:srgbClr val="A4A3A4"/>
          </p15:clr>
        </p15:guide>
      </p15:sldGuideLst>
    </p:ext>
    <p:ext uri="{2D200454-40CA-4A62-9FC3-DE9A4176ACB9}">
      <p15:notesGuideLst xmlns=""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9933"/>
    <a:srgbClr val="FF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014" autoAdjust="0"/>
    <p:restoredTop sz="94946" autoAdjust="0"/>
  </p:normalViewPr>
  <p:slideViewPr>
    <p:cSldViewPr>
      <p:cViewPr varScale="1">
        <p:scale>
          <a:sx n="90" d="100"/>
          <a:sy n="90" d="100"/>
        </p:scale>
        <p:origin x="-854" y="-67"/>
      </p:cViewPr>
      <p:guideLst>
        <p:guide orient="horz" pos="2304"/>
        <p:guide pos="3072"/>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178"/>
    </p:cViewPr>
  </p:sorter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presProps" Target="presProps.xml"/><Relationship Id="rId3" Type="http://schemas.openxmlformats.org/officeDocument/2006/relationships/slideMaster" Target="slideMasters/slideMaster3.xml"/><Relationship Id="rId21" Type="http://schemas.openxmlformats.org/officeDocument/2006/relationships/tableStyles" Target="tableStyle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slide" Target="slides/slide12.xml"/><Relationship Id="rId10" Type="http://schemas.openxmlformats.org/officeDocument/2006/relationships/slide" Target="slides/slide7.xml"/><Relationship Id="rId19" Type="http://schemas.openxmlformats.org/officeDocument/2006/relationships/viewProps" Target="view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1/19/2016</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5700" y="701675"/>
            <a:ext cx="462121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74768" rtl="0" eaLnBrk="0" fontAlgn="base" hangingPunct="0">
      <a:spcBef>
        <a:spcPct val="30000"/>
      </a:spcBef>
      <a:spcAft>
        <a:spcPct val="0"/>
      </a:spcAft>
      <a:buClr>
        <a:srgbClr val="000000"/>
      </a:buClr>
      <a:buSzPct val="100000"/>
      <a:buFont typeface="Times New Roman" pitchFamily="16" charset="0"/>
      <a:defRPr sz="1300" kern="1200">
        <a:solidFill>
          <a:srgbClr val="000000"/>
        </a:solidFill>
        <a:latin typeface="Times New Roman" pitchFamily="16" charset="0"/>
        <a:ea typeface="+mn-ea"/>
        <a:cs typeface="+mn-cs"/>
      </a:defRPr>
    </a:lvl1pPr>
    <a:lvl2pPr marL="785126" indent="-301972" algn="l" defTabSz="474768" rtl="0" eaLnBrk="0" fontAlgn="base" hangingPunct="0">
      <a:spcBef>
        <a:spcPct val="30000"/>
      </a:spcBef>
      <a:spcAft>
        <a:spcPct val="0"/>
      </a:spcAft>
      <a:buClr>
        <a:srgbClr val="000000"/>
      </a:buClr>
      <a:buSzPct val="100000"/>
      <a:buFont typeface="Times New Roman" pitchFamily="16" charset="0"/>
      <a:defRPr sz="1300" kern="1200">
        <a:solidFill>
          <a:srgbClr val="000000"/>
        </a:solidFill>
        <a:latin typeface="Times New Roman" pitchFamily="16" charset="0"/>
        <a:ea typeface="+mn-ea"/>
        <a:cs typeface="+mn-cs"/>
      </a:defRPr>
    </a:lvl2pPr>
    <a:lvl3pPr marL="1207887" indent="-241577" algn="l" defTabSz="474768" rtl="0" eaLnBrk="0" fontAlgn="base" hangingPunct="0">
      <a:spcBef>
        <a:spcPct val="30000"/>
      </a:spcBef>
      <a:spcAft>
        <a:spcPct val="0"/>
      </a:spcAft>
      <a:buClr>
        <a:srgbClr val="000000"/>
      </a:buClr>
      <a:buSzPct val="100000"/>
      <a:buFont typeface="Times New Roman" pitchFamily="16" charset="0"/>
      <a:defRPr sz="1300" kern="1200">
        <a:solidFill>
          <a:srgbClr val="000000"/>
        </a:solidFill>
        <a:latin typeface="Times New Roman" pitchFamily="16" charset="0"/>
        <a:ea typeface="+mn-ea"/>
        <a:cs typeface="+mn-cs"/>
      </a:defRPr>
    </a:lvl3pPr>
    <a:lvl4pPr marL="1691042" indent="-241577" algn="l" defTabSz="474768" rtl="0" eaLnBrk="0" fontAlgn="base" hangingPunct="0">
      <a:spcBef>
        <a:spcPct val="30000"/>
      </a:spcBef>
      <a:spcAft>
        <a:spcPct val="0"/>
      </a:spcAft>
      <a:buClr>
        <a:srgbClr val="000000"/>
      </a:buClr>
      <a:buSzPct val="100000"/>
      <a:buFont typeface="Times New Roman" pitchFamily="16" charset="0"/>
      <a:defRPr sz="1300" kern="1200">
        <a:solidFill>
          <a:srgbClr val="000000"/>
        </a:solidFill>
        <a:latin typeface="Times New Roman" pitchFamily="16" charset="0"/>
        <a:ea typeface="+mn-ea"/>
        <a:cs typeface="+mn-cs"/>
      </a:defRPr>
    </a:lvl4pPr>
    <a:lvl5pPr marL="2174198" indent="-241577" algn="l" defTabSz="474768" rtl="0" eaLnBrk="0" fontAlgn="base" hangingPunct="0">
      <a:spcBef>
        <a:spcPct val="30000"/>
      </a:spcBef>
      <a:spcAft>
        <a:spcPct val="0"/>
      </a:spcAft>
      <a:buClr>
        <a:srgbClr val="000000"/>
      </a:buClr>
      <a:buSzPct val="100000"/>
      <a:buFont typeface="Times New Roman" pitchFamily="16" charset="0"/>
      <a:defRPr sz="1300" kern="1200">
        <a:solidFill>
          <a:srgbClr val="000000"/>
        </a:solidFill>
        <a:latin typeface="Times New Roman" pitchFamily="16" charset="0"/>
        <a:ea typeface="+mn-ea"/>
        <a:cs typeface="+mn-cs"/>
      </a:defRPr>
    </a:lvl5pPr>
    <a:lvl6pPr marL="2415776" algn="l" defTabSz="966311" rtl="0" eaLnBrk="1" latinLnBrk="0" hangingPunct="1">
      <a:defRPr sz="1300" kern="1200">
        <a:solidFill>
          <a:schemeClr val="tx1"/>
        </a:solidFill>
        <a:latin typeface="+mn-lt"/>
        <a:ea typeface="+mn-ea"/>
        <a:cs typeface="+mn-cs"/>
      </a:defRPr>
    </a:lvl6pPr>
    <a:lvl7pPr marL="2898931" algn="l" defTabSz="966311" rtl="0" eaLnBrk="1" latinLnBrk="0" hangingPunct="1">
      <a:defRPr sz="1300" kern="1200">
        <a:solidFill>
          <a:schemeClr val="tx1"/>
        </a:solidFill>
        <a:latin typeface="+mn-lt"/>
        <a:ea typeface="+mn-ea"/>
        <a:cs typeface="+mn-cs"/>
      </a:defRPr>
    </a:lvl7pPr>
    <a:lvl8pPr marL="3382086" algn="l" defTabSz="966311" rtl="0" eaLnBrk="1" latinLnBrk="0" hangingPunct="1">
      <a:defRPr sz="1300" kern="1200">
        <a:solidFill>
          <a:schemeClr val="tx1"/>
        </a:solidFill>
        <a:latin typeface="+mn-lt"/>
        <a:ea typeface="+mn-ea"/>
        <a:cs typeface="+mn-cs"/>
      </a:defRPr>
    </a:lvl8pPr>
    <a:lvl9pPr marL="3865239" algn="l" defTabSz="966311" rtl="0" eaLnBrk="1" latinLnBrk="0" hangingPunct="1">
      <a:defRPr sz="13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2</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8403076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lvl1pPr>
              <a:buFont typeface="Arial" panose="020B0604020202020204" pitchFamily="34" charset="0"/>
              <a:buChar char="•"/>
              <a:defRPr sz="2500"/>
            </a:lvl1pPr>
            <a:lvl2pPr marL="853197" indent="-365655">
              <a:buFont typeface="Courier New" panose="02070309020205020404" pitchFamily="49" charset="0"/>
              <a:buChar char="o"/>
              <a:defRPr sz="2000"/>
            </a:lvl2pPr>
            <a:lvl3pPr marL="1279795" indent="-304713">
              <a:buFont typeface="Arial" panose="020B0604020202020204" pitchFamily="34" charset="0"/>
              <a:buChar char="•"/>
              <a:defRPr/>
            </a:lvl3pPr>
            <a:lvl4pPr marL="1767336" indent="-304713">
              <a:buFont typeface="Arial" panose="020B0604020202020204" pitchFamily="34" charset="0"/>
              <a:buChar char="•"/>
              <a:defRPr/>
            </a:lvl4pPr>
          </a:lstStyle>
          <a:p>
            <a:pPr lvl="0"/>
            <a:r>
              <a:rPr lang="en-US" dirty="0" smtClean="0"/>
              <a:t>Click to edit Master text styles</a:t>
            </a:r>
          </a:p>
          <a:p>
            <a:pPr lvl="1"/>
            <a:r>
              <a:rPr lang="en-US" dirty="0" smtClean="0"/>
              <a:t>Second level</a:t>
            </a:r>
          </a:p>
          <a:p>
            <a:pPr lvl="2"/>
            <a:r>
              <a:rPr lang="en-US" dirty="0" smtClean="0"/>
              <a:t>Third level</a:t>
            </a:r>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715006" y="6907114"/>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081" algn="l"/>
                <a:tab pos="1950162" algn="l"/>
                <a:tab pos="2925244" algn="l"/>
                <a:tab pos="3900326" algn="l"/>
                <a:tab pos="4875405" algn="l"/>
                <a:tab pos="5850486" algn="l"/>
                <a:tab pos="6825568" algn="l"/>
                <a:tab pos="7800649" algn="l"/>
                <a:tab pos="8775730" algn="l"/>
                <a:tab pos="9750812" algn="l"/>
                <a:tab pos="10725892" algn="l"/>
              </a:tabLst>
              <a:defRPr sz="1700">
                <a:solidFill>
                  <a:srgbClr val="000000"/>
                </a:solidFill>
                <a:cs typeface="Arial Unicode MS" charset="0"/>
              </a:defRPr>
            </a:lvl1pPr>
          </a:lstStyle>
          <a:p>
            <a:r>
              <a:rPr lang="en-GB" smtClean="0"/>
              <a:t>Chen SUN, Sony</a:t>
            </a:r>
            <a:endParaRPr lang="en-GB" dirty="0"/>
          </a:p>
        </p:txBody>
      </p:sp>
      <p:sp>
        <p:nvSpPr>
          <p:cNvPr id="12" name="Rectangle 3"/>
          <p:cNvSpPr>
            <a:spLocks noGrp="1" noChangeArrowheads="1"/>
          </p:cNvSpPr>
          <p:nvPr>
            <p:ph type="dt" idx="15"/>
          </p:nvPr>
        </p:nvSpPr>
        <p:spPr bwMode="auto">
          <a:xfrm>
            <a:off x="743379"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081" algn="l"/>
                <a:tab pos="1950162" algn="l"/>
                <a:tab pos="2925244" algn="l"/>
                <a:tab pos="3900326" algn="l"/>
                <a:tab pos="4875405" algn="l"/>
                <a:tab pos="5850486" algn="l"/>
                <a:tab pos="6825568" algn="l"/>
                <a:tab pos="7800649" algn="l"/>
                <a:tab pos="8775730" algn="l"/>
                <a:tab pos="9750812" algn="l"/>
                <a:tab pos="10725892" algn="l"/>
              </a:tabLst>
              <a:defRPr sz="1900" b="1">
                <a:solidFill>
                  <a:srgbClr val="000000"/>
                </a:solidFill>
                <a:cs typeface="Arial Unicode MS" charset="0"/>
              </a:defRPr>
            </a:lvl1pPr>
          </a:lstStyle>
          <a:p>
            <a:r>
              <a:rPr lang="en-US" altLang="zh-CN" smtClean="0"/>
              <a:t>Janurary 2016</a:t>
            </a:r>
            <a:endParaRPr lang="en-GB"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49445" y="731525"/>
            <a:ext cx="2070947" cy="5769187"/>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731520" y="731525"/>
            <a:ext cx="6055360" cy="57691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altLang="zh-CN" smtClean="0"/>
              <a:t>Janurary 2016</a:t>
            </a:r>
            <a:endParaRPr lang="en-GB" dirty="0"/>
          </a:p>
        </p:txBody>
      </p:sp>
      <p:sp>
        <p:nvSpPr>
          <p:cNvPr id="5" name="Footer Placeholder 4"/>
          <p:cNvSpPr>
            <a:spLocks noGrp="1"/>
          </p:cNvSpPr>
          <p:nvPr>
            <p:ph type="ftr" idx="11"/>
          </p:nvPr>
        </p:nvSpPr>
        <p:spPr/>
        <p:txBody>
          <a:bodyPr/>
          <a:lstStyle>
            <a:lvl1pPr>
              <a:defRPr/>
            </a:lvl1pPr>
          </a:lstStyle>
          <a:p>
            <a:r>
              <a:rPr lang="en-GB" smtClean="0"/>
              <a:t>Chen SUN, Sony</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extLst>
      <p:ext uri="{BB962C8B-B14F-4D97-AF65-F5344CB8AC3E}">
        <p14:creationId xmlns:p14="http://schemas.microsoft.com/office/powerpoint/2010/main" val="2520392506"/>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1520" y="2272454"/>
            <a:ext cx="8290560" cy="1568027"/>
          </a:xfrm>
        </p:spPr>
        <p:txBody>
          <a:bodyPr/>
          <a:lstStyle/>
          <a:p>
            <a:r>
              <a:rPr lang="en-US" smtClean="0"/>
              <a:t>Click to edit Master title style</a:t>
            </a:r>
            <a:endParaRPr lang="en-GB"/>
          </a:p>
        </p:txBody>
      </p:sp>
      <p:sp>
        <p:nvSpPr>
          <p:cNvPr id="3" name="Subtitle 2"/>
          <p:cNvSpPr>
            <a:spLocks noGrp="1"/>
          </p:cNvSpPr>
          <p:nvPr>
            <p:ph type="subTitle" idx="1"/>
          </p:nvPr>
        </p:nvSpPr>
        <p:spPr>
          <a:xfrm>
            <a:off x="1463040" y="4145280"/>
            <a:ext cx="6827520" cy="1869440"/>
          </a:xfrm>
        </p:spPr>
        <p:txBody>
          <a:bodyPr/>
          <a:lstStyle>
            <a:lvl1pPr marL="0" indent="0" algn="ctr">
              <a:buNone/>
              <a:defRPr/>
            </a:lvl1pPr>
            <a:lvl2pPr marL="487650" indent="0" algn="ctr">
              <a:buNone/>
              <a:defRPr/>
            </a:lvl2pPr>
            <a:lvl3pPr marL="975299" indent="0" algn="ctr">
              <a:buNone/>
              <a:defRPr/>
            </a:lvl3pPr>
            <a:lvl4pPr marL="1462949" indent="0" algn="ctr">
              <a:buNone/>
              <a:defRPr/>
            </a:lvl4pPr>
            <a:lvl5pPr marL="1950598" indent="0" algn="ctr">
              <a:buNone/>
              <a:defRPr/>
            </a:lvl5pPr>
            <a:lvl6pPr marL="2438248" indent="0" algn="ctr">
              <a:buNone/>
              <a:defRPr/>
            </a:lvl6pPr>
            <a:lvl7pPr marL="2925897" indent="0" algn="ctr">
              <a:buNone/>
              <a:defRPr/>
            </a:lvl7pPr>
            <a:lvl8pPr marL="3413547" indent="0" algn="ctr">
              <a:buNone/>
              <a:defRPr/>
            </a:lvl8pPr>
            <a:lvl9pPr marL="3901196"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ltLang="zh-CN" smtClean="0"/>
              <a:t>Janurary 2016</a:t>
            </a:r>
            <a:endParaRPr lang="en-GB"/>
          </a:p>
        </p:txBody>
      </p:sp>
      <p:sp>
        <p:nvSpPr>
          <p:cNvPr id="5" name="Footer Placeholder 4"/>
          <p:cNvSpPr>
            <a:spLocks noGrp="1"/>
          </p:cNvSpPr>
          <p:nvPr>
            <p:ph type="ftr" idx="11"/>
          </p:nvPr>
        </p:nvSpPr>
        <p:spPr/>
        <p:txBody>
          <a:bodyPr/>
          <a:lstStyle>
            <a:lvl1pPr>
              <a:defRPr/>
            </a:lvl1pPr>
          </a:lstStyle>
          <a:p>
            <a:r>
              <a:rPr lang="en-GB" smtClean="0"/>
              <a:t>Chen SUN, Sony</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extLst>
      <p:ext uri="{BB962C8B-B14F-4D97-AF65-F5344CB8AC3E}">
        <p14:creationId xmlns:p14="http://schemas.microsoft.com/office/powerpoint/2010/main" val="353490233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GB"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715006" y="6907108"/>
            <a:ext cx="3396821" cy="19304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299" algn="l"/>
                <a:tab pos="1950598" algn="l"/>
                <a:tab pos="2925897" algn="l"/>
                <a:tab pos="3901196" algn="l"/>
                <a:tab pos="4876495" algn="l"/>
                <a:tab pos="5851794" algn="l"/>
                <a:tab pos="6827093" algn="l"/>
                <a:tab pos="7802392" algn="l"/>
                <a:tab pos="8777691" algn="l"/>
                <a:tab pos="9752990" algn="l"/>
                <a:tab pos="10728289" algn="l"/>
              </a:tabLst>
              <a:defRPr sz="1300">
                <a:solidFill>
                  <a:srgbClr val="000000"/>
                </a:solidFill>
                <a:cs typeface="Arial Unicode MS" charset="0"/>
              </a:defRPr>
            </a:lvl1pPr>
          </a:lstStyle>
          <a:p>
            <a:r>
              <a:rPr lang="en-GB" smtClean="0"/>
              <a:t>Chen SUN, Sony</a:t>
            </a:r>
            <a:endParaRPr lang="en-GB" dirty="0"/>
          </a:p>
        </p:txBody>
      </p:sp>
      <p:sp>
        <p:nvSpPr>
          <p:cNvPr id="12" name="Rectangle 3"/>
          <p:cNvSpPr>
            <a:spLocks noGrp="1" noChangeArrowheads="1"/>
          </p:cNvSpPr>
          <p:nvPr>
            <p:ph type="dt" idx="15"/>
          </p:nvPr>
        </p:nvSpPr>
        <p:spPr bwMode="auto">
          <a:xfrm>
            <a:off x="743373" y="355600"/>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299" algn="l"/>
                <a:tab pos="1950598" algn="l"/>
                <a:tab pos="2925897" algn="l"/>
                <a:tab pos="3901196" algn="l"/>
                <a:tab pos="4876495" algn="l"/>
                <a:tab pos="5851794" algn="l"/>
                <a:tab pos="6827093" algn="l"/>
                <a:tab pos="7802392" algn="l"/>
                <a:tab pos="8777691" algn="l"/>
                <a:tab pos="9752990" algn="l"/>
                <a:tab pos="10728289" algn="l"/>
              </a:tabLst>
              <a:defRPr sz="1900" b="1">
                <a:solidFill>
                  <a:srgbClr val="000000"/>
                </a:solidFill>
                <a:cs typeface="Arial Unicode MS" charset="0"/>
              </a:defRPr>
            </a:lvl1pPr>
          </a:lstStyle>
          <a:p>
            <a:r>
              <a:rPr lang="en-US" altLang="zh-CN" smtClean="0"/>
              <a:t>Janurary 2016</a:t>
            </a:r>
            <a:endParaRPr lang="en-GB" dirty="0"/>
          </a:p>
        </p:txBody>
      </p:sp>
    </p:spTree>
    <p:extLst>
      <p:ext uri="{BB962C8B-B14F-4D97-AF65-F5344CB8AC3E}">
        <p14:creationId xmlns:p14="http://schemas.microsoft.com/office/powerpoint/2010/main" val="3533488308"/>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70467" y="4700694"/>
            <a:ext cx="8290560" cy="1452880"/>
          </a:xfrm>
        </p:spPr>
        <p:txBody>
          <a:bodyPr anchor="t"/>
          <a:lstStyle>
            <a:lvl1pPr algn="l">
              <a:defRPr sz="4300" b="1" cap="all"/>
            </a:lvl1pPr>
          </a:lstStyle>
          <a:p>
            <a:r>
              <a:rPr lang="en-US" smtClean="0"/>
              <a:t>Click to edit Master title style</a:t>
            </a:r>
            <a:endParaRPr lang="en-GB"/>
          </a:p>
        </p:txBody>
      </p:sp>
      <p:sp>
        <p:nvSpPr>
          <p:cNvPr id="3" name="Text Placeholder 2"/>
          <p:cNvSpPr>
            <a:spLocks noGrp="1"/>
          </p:cNvSpPr>
          <p:nvPr>
            <p:ph type="body" idx="1"/>
          </p:nvPr>
        </p:nvSpPr>
        <p:spPr>
          <a:xfrm>
            <a:off x="770467" y="3100495"/>
            <a:ext cx="8290560" cy="1600199"/>
          </a:xfrm>
        </p:spPr>
        <p:txBody>
          <a:bodyPr anchor="b"/>
          <a:lstStyle>
            <a:lvl1pPr marL="0" indent="0">
              <a:buNone/>
              <a:defRPr sz="2100"/>
            </a:lvl1pPr>
            <a:lvl2pPr marL="487650" indent="0">
              <a:buNone/>
              <a:defRPr sz="1900"/>
            </a:lvl2pPr>
            <a:lvl3pPr marL="975299" indent="0">
              <a:buNone/>
              <a:defRPr sz="1700"/>
            </a:lvl3pPr>
            <a:lvl4pPr marL="1462949" indent="0">
              <a:buNone/>
              <a:defRPr sz="1500"/>
            </a:lvl4pPr>
            <a:lvl5pPr marL="1950598" indent="0">
              <a:buNone/>
              <a:defRPr sz="1500"/>
            </a:lvl5pPr>
            <a:lvl6pPr marL="2438248" indent="0">
              <a:buNone/>
              <a:defRPr sz="1500"/>
            </a:lvl6pPr>
            <a:lvl7pPr marL="2925897" indent="0">
              <a:buNone/>
              <a:defRPr sz="1500"/>
            </a:lvl7pPr>
            <a:lvl8pPr marL="3413547" indent="0">
              <a:buNone/>
              <a:defRPr sz="1500"/>
            </a:lvl8pPr>
            <a:lvl9pPr marL="3901196" indent="0">
              <a:buNone/>
              <a:defRPr sz="1500"/>
            </a:lvl9pPr>
          </a:lstStyle>
          <a:p>
            <a:pPr lvl="0"/>
            <a:r>
              <a:rPr lang="en-US" smtClean="0"/>
              <a:t>Click to edit Master text styles</a:t>
            </a:r>
          </a:p>
        </p:txBody>
      </p:sp>
      <p:sp>
        <p:nvSpPr>
          <p:cNvPr id="7" name="Date Placeholder 6"/>
          <p:cNvSpPr>
            <a:spLocks noGrp="1"/>
          </p:cNvSpPr>
          <p:nvPr>
            <p:ph type="dt" idx="10"/>
          </p:nvPr>
        </p:nvSpPr>
        <p:spPr/>
        <p:txBody>
          <a:bodyPr/>
          <a:lstStyle/>
          <a:p>
            <a:r>
              <a:rPr lang="en-US" altLang="zh-CN" smtClean="0"/>
              <a:t>Janurary 2016</a:t>
            </a:r>
            <a:endParaRPr lang="en-GB" dirty="0"/>
          </a:p>
        </p:txBody>
      </p:sp>
      <p:sp>
        <p:nvSpPr>
          <p:cNvPr id="8" name="Footer Placeholder 7"/>
          <p:cNvSpPr>
            <a:spLocks noGrp="1"/>
          </p:cNvSpPr>
          <p:nvPr>
            <p:ph type="ftr" idx="11"/>
          </p:nvPr>
        </p:nvSpPr>
        <p:spPr/>
        <p:txBody>
          <a:bodyPr/>
          <a:lstStyle/>
          <a:p>
            <a:r>
              <a:rPr lang="en-GB" smtClean="0"/>
              <a:t>Chen SUN, Sony</a:t>
            </a:r>
            <a:endParaRPr lang="en-GB" dirty="0"/>
          </a:p>
        </p:txBody>
      </p:sp>
      <p:sp>
        <p:nvSpPr>
          <p:cNvPr id="9" name="Slide Number Placeholder 8"/>
          <p:cNvSpPr>
            <a:spLocks noGrp="1"/>
          </p:cNvSpPr>
          <p:nvPr>
            <p:ph type="sldNum" idx="12"/>
          </p:nvPr>
        </p:nvSpPr>
        <p:spPr/>
        <p:txBody>
          <a:bodyPr/>
          <a:lstStyle/>
          <a:p>
            <a:r>
              <a:rPr lang="en-GB" smtClean="0"/>
              <a:t>Slide </a:t>
            </a:r>
            <a:fld id="{D09C756B-EB39-4236-ADBB-73052B179AE4}" type="slidenum">
              <a:rPr lang="en-GB" smtClean="0"/>
              <a:pPr/>
              <a:t>‹#›</a:t>
            </a:fld>
            <a:endParaRPr lang="en-GB"/>
          </a:p>
        </p:txBody>
      </p:sp>
    </p:spTree>
    <p:extLst>
      <p:ext uri="{BB962C8B-B14F-4D97-AF65-F5344CB8AC3E}">
        <p14:creationId xmlns:p14="http://schemas.microsoft.com/office/powerpoint/2010/main" val="1288999361"/>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731521" y="2113281"/>
            <a:ext cx="4062307" cy="4387427"/>
          </a:xfrm>
        </p:spPr>
        <p:txBody>
          <a:bodyPr/>
          <a:lstStyle>
            <a:lvl1pPr>
              <a:defRPr sz="3000"/>
            </a:lvl1pPr>
            <a:lvl2pPr>
              <a:defRPr sz="2600"/>
            </a:lvl2pPr>
            <a:lvl3pPr>
              <a:defRPr sz="2100"/>
            </a:lvl3pPr>
            <a:lvl4pPr>
              <a:defRPr sz="1900"/>
            </a:lvl4pPr>
            <a:lvl5pPr>
              <a:defRPr sz="1900"/>
            </a:lvl5pPr>
            <a:lvl6pPr>
              <a:defRPr sz="1900"/>
            </a:lvl6pPr>
            <a:lvl7pPr>
              <a:defRPr sz="1900"/>
            </a:lvl7pPr>
            <a:lvl8pPr>
              <a:defRPr sz="1900"/>
            </a:lvl8pPr>
            <a:lvl9pPr>
              <a:defRPr sz="1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956387" y="2113281"/>
            <a:ext cx="4064000" cy="4387427"/>
          </a:xfrm>
        </p:spPr>
        <p:txBody>
          <a:bodyPr/>
          <a:lstStyle>
            <a:lvl1pPr>
              <a:defRPr sz="3000"/>
            </a:lvl1pPr>
            <a:lvl2pPr>
              <a:defRPr sz="2600"/>
            </a:lvl2pPr>
            <a:lvl3pPr>
              <a:defRPr sz="2100"/>
            </a:lvl3pPr>
            <a:lvl4pPr>
              <a:defRPr sz="1900"/>
            </a:lvl4pPr>
            <a:lvl5pPr>
              <a:defRPr sz="1900"/>
            </a:lvl5pPr>
            <a:lvl6pPr>
              <a:defRPr sz="1900"/>
            </a:lvl6pPr>
            <a:lvl7pPr>
              <a:defRPr sz="1900"/>
            </a:lvl7pPr>
            <a:lvl8pPr>
              <a:defRPr sz="1900"/>
            </a:lvl8pPr>
            <a:lvl9pPr>
              <a:defRPr sz="1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altLang="zh-CN" smtClean="0"/>
              <a:t>Janurary 2016</a:t>
            </a:r>
            <a:endParaRPr lang="en-GB" dirty="0"/>
          </a:p>
        </p:txBody>
      </p:sp>
      <p:sp>
        <p:nvSpPr>
          <p:cNvPr id="6" name="Footer Placeholder 5"/>
          <p:cNvSpPr>
            <a:spLocks noGrp="1"/>
          </p:cNvSpPr>
          <p:nvPr>
            <p:ph type="ftr" idx="11"/>
          </p:nvPr>
        </p:nvSpPr>
        <p:spPr/>
        <p:txBody>
          <a:bodyPr/>
          <a:lstStyle>
            <a:lvl1pPr>
              <a:defRPr/>
            </a:lvl1pPr>
          </a:lstStyle>
          <a:p>
            <a:r>
              <a:rPr lang="en-GB" smtClean="0"/>
              <a:t>Chen SUN, Sony</a:t>
            </a:r>
            <a:endParaRPr lang="en-GB" dirty="0"/>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extLst>
      <p:ext uri="{BB962C8B-B14F-4D97-AF65-F5344CB8AC3E}">
        <p14:creationId xmlns:p14="http://schemas.microsoft.com/office/powerpoint/2010/main" val="1342003372"/>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87680" y="292947"/>
            <a:ext cx="8778240" cy="12192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87680" y="1637454"/>
            <a:ext cx="4309534" cy="682413"/>
          </a:xfrm>
        </p:spPr>
        <p:txBody>
          <a:bodyPr anchor="b"/>
          <a:lstStyle>
            <a:lvl1pPr marL="0" indent="0">
              <a:buNone/>
              <a:defRPr sz="2600" b="1"/>
            </a:lvl1pPr>
            <a:lvl2pPr marL="487650" indent="0">
              <a:buNone/>
              <a:defRPr sz="2100" b="1"/>
            </a:lvl2pPr>
            <a:lvl3pPr marL="975299" indent="0">
              <a:buNone/>
              <a:defRPr sz="1900" b="1"/>
            </a:lvl3pPr>
            <a:lvl4pPr marL="1462949" indent="0">
              <a:buNone/>
              <a:defRPr sz="1700" b="1"/>
            </a:lvl4pPr>
            <a:lvl5pPr marL="1950598" indent="0">
              <a:buNone/>
              <a:defRPr sz="1700" b="1"/>
            </a:lvl5pPr>
            <a:lvl6pPr marL="2438248" indent="0">
              <a:buNone/>
              <a:defRPr sz="1700" b="1"/>
            </a:lvl6pPr>
            <a:lvl7pPr marL="2925897" indent="0">
              <a:buNone/>
              <a:defRPr sz="1700" b="1"/>
            </a:lvl7pPr>
            <a:lvl8pPr marL="3413547" indent="0">
              <a:buNone/>
              <a:defRPr sz="1700" b="1"/>
            </a:lvl8pPr>
            <a:lvl9pPr marL="3901196" indent="0">
              <a:buNone/>
              <a:defRPr sz="1700" b="1"/>
            </a:lvl9pPr>
          </a:lstStyle>
          <a:p>
            <a:pPr lvl="0"/>
            <a:r>
              <a:rPr lang="en-US" smtClean="0"/>
              <a:t>Click to edit Master text styles</a:t>
            </a:r>
          </a:p>
        </p:txBody>
      </p:sp>
      <p:sp>
        <p:nvSpPr>
          <p:cNvPr id="4" name="Content Placeholder 3"/>
          <p:cNvSpPr>
            <a:spLocks noGrp="1"/>
          </p:cNvSpPr>
          <p:nvPr>
            <p:ph sz="half" idx="2"/>
          </p:nvPr>
        </p:nvSpPr>
        <p:spPr>
          <a:xfrm>
            <a:off x="487680" y="2319867"/>
            <a:ext cx="4309534" cy="4214707"/>
          </a:xfrm>
        </p:spPr>
        <p:txBody>
          <a:bodyPr/>
          <a:lstStyle>
            <a:lvl1pPr>
              <a:defRPr sz="2600"/>
            </a:lvl1pPr>
            <a:lvl2pPr>
              <a:defRPr sz="2100"/>
            </a:lvl2pPr>
            <a:lvl3pPr>
              <a:defRPr sz="1900"/>
            </a:lvl3pPr>
            <a:lvl4pPr>
              <a:defRPr sz="1700"/>
            </a:lvl4pPr>
            <a:lvl5pPr>
              <a:defRPr sz="1700"/>
            </a:lvl5pPr>
            <a:lvl6pPr>
              <a:defRPr sz="1700"/>
            </a:lvl6pPr>
            <a:lvl7pPr>
              <a:defRPr sz="1700"/>
            </a:lvl7pPr>
            <a:lvl8pPr>
              <a:defRPr sz="1700"/>
            </a:lvl8pPr>
            <a:lvl9pPr>
              <a:defRPr sz="1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954694" y="1637454"/>
            <a:ext cx="4311227" cy="682413"/>
          </a:xfrm>
        </p:spPr>
        <p:txBody>
          <a:bodyPr anchor="b"/>
          <a:lstStyle>
            <a:lvl1pPr marL="0" indent="0">
              <a:buNone/>
              <a:defRPr sz="2600" b="1"/>
            </a:lvl1pPr>
            <a:lvl2pPr marL="487650" indent="0">
              <a:buNone/>
              <a:defRPr sz="2100" b="1"/>
            </a:lvl2pPr>
            <a:lvl3pPr marL="975299" indent="0">
              <a:buNone/>
              <a:defRPr sz="1900" b="1"/>
            </a:lvl3pPr>
            <a:lvl4pPr marL="1462949" indent="0">
              <a:buNone/>
              <a:defRPr sz="1700" b="1"/>
            </a:lvl4pPr>
            <a:lvl5pPr marL="1950598" indent="0">
              <a:buNone/>
              <a:defRPr sz="1700" b="1"/>
            </a:lvl5pPr>
            <a:lvl6pPr marL="2438248" indent="0">
              <a:buNone/>
              <a:defRPr sz="1700" b="1"/>
            </a:lvl6pPr>
            <a:lvl7pPr marL="2925897" indent="0">
              <a:buNone/>
              <a:defRPr sz="1700" b="1"/>
            </a:lvl7pPr>
            <a:lvl8pPr marL="3413547" indent="0">
              <a:buNone/>
              <a:defRPr sz="1700" b="1"/>
            </a:lvl8pPr>
            <a:lvl9pPr marL="3901196" indent="0">
              <a:buNone/>
              <a:defRPr sz="1700" b="1"/>
            </a:lvl9pPr>
          </a:lstStyle>
          <a:p>
            <a:pPr lvl="0"/>
            <a:r>
              <a:rPr lang="en-US" smtClean="0"/>
              <a:t>Click to edit Master text styles</a:t>
            </a:r>
          </a:p>
        </p:txBody>
      </p:sp>
      <p:sp>
        <p:nvSpPr>
          <p:cNvPr id="6" name="Content Placeholder 5"/>
          <p:cNvSpPr>
            <a:spLocks noGrp="1"/>
          </p:cNvSpPr>
          <p:nvPr>
            <p:ph sz="quarter" idx="4"/>
          </p:nvPr>
        </p:nvSpPr>
        <p:spPr>
          <a:xfrm>
            <a:off x="4954694" y="2319867"/>
            <a:ext cx="4311227" cy="4214707"/>
          </a:xfrm>
        </p:spPr>
        <p:txBody>
          <a:bodyPr/>
          <a:lstStyle>
            <a:lvl1pPr>
              <a:defRPr sz="2600"/>
            </a:lvl1pPr>
            <a:lvl2pPr>
              <a:defRPr sz="2100"/>
            </a:lvl2pPr>
            <a:lvl3pPr>
              <a:defRPr sz="1900"/>
            </a:lvl3pPr>
            <a:lvl4pPr>
              <a:defRPr sz="1700"/>
            </a:lvl4pPr>
            <a:lvl5pPr>
              <a:defRPr sz="1700"/>
            </a:lvl5pPr>
            <a:lvl6pPr>
              <a:defRPr sz="1700"/>
            </a:lvl6pPr>
            <a:lvl7pPr>
              <a:defRPr sz="1700"/>
            </a:lvl7pPr>
            <a:lvl8pPr>
              <a:defRPr sz="1700"/>
            </a:lvl8pPr>
            <a:lvl9pPr>
              <a:defRPr sz="1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altLang="zh-CN" smtClean="0"/>
              <a:t>Janurary 2016</a:t>
            </a:r>
            <a:endParaRPr lang="en-GB" dirty="0"/>
          </a:p>
        </p:txBody>
      </p:sp>
      <p:sp>
        <p:nvSpPr>
          <p:cNvPr id="8" name="Footer Placeholder 7"/>
          <p:cNvSpPr>
            <a:spLocks noGrp="1"/>
          </p:cNvSpPr>
          <p:nvPr>
            <p:ph type="ftr" idx="11"/>
          </p:nvPr>
        </p:nvSpPr>
        <p:spPr>
          <a:xfrm>
            <a:off x="6019808" y="6907108"/>
            <a:ext cx="3092019" cy="193040"/>
          </a:xfrm>
        </p:spPr>
        <p:txBody>
          <a:bodyPr/>
          <a:lstStyle>
            <a:lvl1pPr>
              <a:defRPr/>
            </a:lvl1pPr>
          </a:lstStyle>
          <a:p>
            <a:r>
              <a:rPr lang="en-GB" smtClean="0"/>
              <a:t>Chen SUN, Sony</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extLst>
      <p:ext uri="{BB962C8B-B14F-4D97-AF65-F5344CB8AC3E}">
        <p14:creationId xmlns:p14="http://schemas.microsoft.com/office/powerpoint/2010/main" val="1783056254"/>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ltLang="zh-CN" smtClean="0"/>
              <a:t>Janurary 2016</a:t>
            </a:r>
            <a:endParaRPr lang="en-GB" dirty="0"/>
          </a:p>
        </p:txBody>
      </p:sp>
      <p:sp>
        <p:nvSpPr>
          <p:cNvPr id="4" name="Footer Placeholder 3"/>
          <p:cNvSpPr>
            <a:spLocks noGrp="1"/>
          </p:cNvSpPr>
          <p:nvPr>
            <p:ph type="ftr" idx="11"/>
          </p:nvPr>
        </p:nvSpPr>
        <p:spPr/>
        <p:txBody>
          <a:bodyPr/>
          <a:lstStyle>
            <a:lvl1pPr>
              <a:defRPr/>
            </a:lvl1pPr>
          </a:lstStyle>
          <a:p>
            <a:r>
              <a:rPr lang="en-GB" smtClean="0"/>
              <a:t>Chen SUN, Sony</a:t>
            </a:r>
            <a:endParaRPr lang="en-GB" dirty="0"/>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extLst>
      <p:ext uri="{BB962C8B-B14F-4D97-AF65-F5344CB8AC3E}">
        <p14:creationId xmlns:p14="http://schemas.microsoft.com/office/powerpoint/2010/main" val="2997476643"/>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ltLang="zh-CN" smtClean="0"/>
              <a:t>Janurary 2016</a:t>
            </a:r>
            <a:endParaRPr lang="en-GB" dirty="0"/>
          </a:p>
        </p:txBody>
      </p:sp>
      <p:sp>
        <p:nvSpPr>
          <p:cNvPr id="3" name="Footer Placeholder 2"/>
          <p:cNvSpPr>
            <a:spLocks noGrp="1"/>
          </p:cNvSpPr>
          <p:nvPr>
            <p:ph type="ftr" idx="11"/>
          </p:nvPr>
        </p:nvSpPr>
        <p:spPr/>
        <p:txBody>
          <a:bodyPr/>
          <a:lstStyle>
            <a:lvl1pPr>
              <a:defRPr/>
            </a:lvl1pPr>
          </a:lstStyle>
          <a:p>
            <a:r>
              <a:rPr lang="en-GB" smtClean="0"/>
              <a:t>Chen SUN, Sony</a:t>
            </a:r>
            <a:endParaRPr lang="en-GB" dirty="0"/>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extLst>
      <p:ext uri="{BB962C8B-B14F-4D97-AF65-F5344CB8AC3E}">
        <p14:creationId xmlns:p14="http://schemas.microsoft.com/office/powerpoint/2010/main" val="420036007"/>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altLang="zh-CN" smtClean="0"/>
              <a:t>Janurary 2016</a:t>
            </a:r>
            <a:endParaRPr lang="en-GB" dirty="0"/>
          </a:p>
        </p:txBody>
      </p:sp>
      <p:sp>
        <p:nvSpPr>
          <p:cNvPr id="5" name="Footer Placeholder 4"/>
          <p:cNvSpPr>
            <a:spLocks noGrp="1"/>
          </p:cNvSpPr>
          <p:nvPr>
            <p:ph type="ftr" idx="11"/>
          </p:nvPr>
        </p:nvSpPr>
        <p:spPr/>
        <p:txBody>
          <a:bodyPr/>
          <a:lstStyle>
            <a:lvl1pPr>
              <a:defRPr/>
            </a:lvl1pPr>
          </a:lstStyle>
          <a:p>
            <a:r>
              <a:rPr lang="en-GB" smtClean="0"/>
              <a:t>Chen SUN, Sony</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extLst>
      <p:ext uri="{BB962C8B-B14F-4D97-AF65-F5344CB8AC3E}">
        <p14:creationId xmlns:p14="http://schemas.microsoft.com/office/powerpoint/2010/main" val="2480448680"/>
      </p:ext>
    </p:extLst>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49441" y="731521"/>
            <a:ext cx="2070947" cy="5769187"/>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731520" y="731521"/>
            <a:ext cx="6055360" cy="57691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altLang="zh-CN" smtClean="0"/>
              <a:t>Janurary 2016</a:t>
            </a:r>
            <a:endParaRPr lang="en-GB" dirty="0"/>
          </a:p>
        </p:txBody>
      </p:sp>
      <p:sp>
        <p:nvSpPr>
          <p:cNvPr id="5" name="Footer Placeholder 4"/>
          <p:cNvSpPr>
            <a:spLocks noGrp="1"/>
          </p:cNvSpPr>
          <p:nvPr>
            <p:ph type="ftr" idx="11"/>
          </p:nvPr>
        </p:nvSpPr>
        <p:spPr/>
        <p:txBody>
          <a:bodyPr/>
          <a:lstStyle>
            <a:lvl1pPr>
              <a:defRPr/>
            </a:lvl1pPr>
          </a:lstStyle>
          <a:p>
            <a:r>
              <a:rPr lang="en-GB" smtClean="0"/>
              <a:t>Chen SUN, Sony</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extLst>
      <p:ext uri="{BB962C8B-B14F-4D97-AF65-F5344CB8AC3E}">
        <p14:creationId xmlns:p14="http://schemas.microsoft.com/office/powerpoint/2010/main" val="288967873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1520" y="2272458"/>
            <a:ext cx="8290560" cy="1568027"/>
          </a:xfrm>
        </p:spPr>
        <p:txBody>
          <a:bodyPr/>
          <a:lstStyle/>
          <a:p>
            <a:r>
              <a:rPr lang="en-US" smtClean="0"/>
              <a:t>Click to edit Master title style</a:t>
            </a:r>
            <a:endParaRPr lang="en-GB"/>
          </a:p>
        </p:txBody>
      </p:sp>
      <p:sp>
        <p:nvSpPr>
          <p:cNvPr id="3" name="Subtitle 2"/>
          <p:cNvSpPr>
            <a:spLocks noGrp="1"/>
          </p:cNvSpPr>
          <p:nvPr>
            <p:ph type="subTitle" idx="1"/>
          </p:nvPr>
        </p:nvSpPr>
        <p:spPr>
          <a:xfrm>
            <a:off x="1463040" y="4145280"/>
            <a:ext cx="6827520" cy="1869440"/>
          </a:xfrm>
        </p:spPr>
        <p:txBody>
          <a:bodyPr/>
          <a:lstStyle>
            <a:lvl1pPr marL="0" indent="0" algn="ctr">
              <a:buNone/>
              <a:defRPr/>
            </a:lvl1pPr>
            <a:lvl2pPr marL="487530" indent="0" algn="ctr">
              <a:buNone/>
              <a:defRPr/>
            </a:lvl2pPr>
            <a:lvl3pPr marL="975055" indent="0" algn="ctr">
              <a:buNone/>
              <a:defRPr/>
            </a:lvl3pPr>
            <a:lvl4pPr marL="1462583" indent="0" algn="ctr">
              <a:buNone/>
              <a:defRPr/>
            </a:lvl4pPr>
            <a:lvl5pPr marL="1950111" indent="0" algn="ctr">
              <a:buNone/>
              <a:defRPr/>
            </a:lvl5pPr>
            <a:lvl6pPr marL="2437640" indent="0" algn="ctr">
              <a:buNone/>
              <a:defRPr/>
            </a:lvl6pPr>
            <a:lvl7pPr marL="2925165" indent="0" algn="ctr">
              <a:buNone/>
              <a:defRPr/>
            </a:lvl7pPr>
            <a:lvl8pPr marL="3412693" indent="0" algn="ctr">
              <a:buNone/>
              <a:defRPr/>
            </a:lvl8pPr>
            <a:lvl9pPr marL="3900222"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ltLang="zh-CN" smtClean="0"/>
              <a:t>Janurary 2016</a:t>
            </a:r>
            <a:endParaRPr lang="en-GB"/>
          </a:p>
        </p:txBody>
      </p:sp>
      <p:sp>
        <p:nvSpPr>
          <p:cNvPr id="5" name="Footer Placeholder 4"/>
          <p:cNvSpPr>
            <a:spLocks noGrp="1"/>
          </p:cNvSpPr>
          <p:nvPr>
            <p:ph type="ftr" idx="11"/>
          </p:nvPr>
        </p:nvSpPr>
        <p:spPr/>
        <p:txBody>
          <a:bodyPr/>
          <a:lstStyle>
            <a:lvl1pPr>
              <a:defRPr/>
            </a:lvl1pPr>
          </a:lstStyle>
          <a:p>
            <a:r>
              <a:rPr lang="en-GB" smtClean="0"/>
              <a:t>Chen SUN, Sony</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extLst>
      <p:ext uri="{BB962C8B-B14F-4D97-AF65-F5344CB8AC3E}">
        <p14:creationId xmlns:p14="http://schemas.microsoft.com/office/powerpoint/2010/main" val="29079103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GB"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715006" y="6907112"/>
            <a:ext cx="3396821" cy="19304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055" algn="l"/>
                <a:tab pos="1950111" algn="l"/>
                <a:tab pos="2925165" algn="l"/>
                <a:tab pos="3900222" algn="l"/>
                <a:tab pos="4875275" algn="l"/>
                <a:tab pos="5850332" algn="l"/>
                <a:tab pos="6825387" algn="l"/>
                <a:tab pos="7800442" algn="l"/>
                <a:tab pos="8775497" algn="l"/>
                <a:tab pos="9750551" algn="l"/>
                <a:tab pos="10725609" algn="l"/>
              </a:tabLst>
              <a:defRPr sz="1300">
                <a:solidFill>
                  <a:srgbClr val="000000"/>
                </a:solidFill>
                <a:cs typeface="Arial Unicode MS" charset="0"/>
              </a:defRPr>
            </a:lvl1pPr>
          </a:lstStyle>
          <a:p>
            <a:r>
              <a:rPr lang="en-GB" smtClean="0"/>
              <a:t>Chen SUN, Sony</a:t>
            </a:r>
            <a:endParaRPr lang="en-GB" dirty="0"/>
          </a:p>
        </p:txBody>
      </p:sp>
      <p:sp>
        <p:nvSpPr>
          <p:cNvPr id="12" name="Rectangle 3"/>
          <p:cNvSpPr>
            <a:spLocks noGrp="1" noChangeArrowheads="1"/>
          </p:cNvSpPr>
          <p:nvPr>
            <p:ph type="dt" idx="15"/>
          </p:nvPr>
        </p:nvSpPr>
        <p:spPr bwMode="auto">
          <a:xfrm>
            <a:off x="743378" y="355600"/>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055" algn="l"/>
                <a:tab pos="1950111" algn="l"/>
                <a:tab pos="2925165" algn="l"/>
                <a:tab pos="3900222" algn="l"/>
                <a:tab pos="4875275" algn="l"/>
                <a:tab pos="5850332" algn="l"/>
                <a:tab pos="6825387" algn="l"/>
                <a:tab pos="7800442" algn="l"/>
                <a:tab pos="8775497" algn="l"/>
                <a:tab pos="9750551" algn="l"/>
                <a:tab pos="10725609" algn="l"/>
              </a:tabLst>
              <a:defRPr sz="1900" b="1">
                <a:solidFill>
                  <a:srgbClr val="000000"/>
                </a:solidFill>
                <a:cs typeface="Arial Unicode MS" charset="0"/>
              </a:defRPr>
            </a:lvl1pPr>
          </a:lstStyle>
          <a:p>
            <a:r>
              <a:rPr lang="en-US" altLang="zh-CN" smtClean="0"/>
              <a:t>Janurary 2016</a:t>
            </a:r>
            <a:endParaRPr lang="en-GB" dirty="0"/>
          </a:p>
        </p:txBody>
      </p:sp>
    </p:spTree>
    <p:extLst>
      <p:ext uri="{BB962C8B-B14F-4D97-AF65-F5344CB8AC3E}">
        <p14:creationId xmlns:p14="http://schemas.microsoft.com/office/powerpoint/2010/main" val="2941788337"/>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70467" y="4700697"/>
            <a:ext cx="8290560" cy="1452880"/>
          </a:xfrm>
        </p:spPr>
        <p:txBody>
          <a:bodyPr anchor="t"/>
          <a:lstStyle>
            <a:lvl1pPr algn="l">
              <a:defRPr sz="4300" b="1" cap="all"/>
            </a:lvl1pPr>
          </a:lstStyle>
          <a:p>
            <a:r>
              <a:rPr lang="en-US" smtClean="0"/>
              <a:t>Click to edit Master title style</a:t>
            </a:r>
            <a:endParaRPr lang="en-GB"/>
          </a:p>
        </p:txBody>
      </p:sp>
      <p:sp>
        <p:nvSpPr>
          <p:cNvPr id="3" name="Text Placeholder 2"/>
          <p:cNvSpPr>
            <a:spLocks noGrp="1"/>
          </p:cNvSpPr>
          <p:nvPr>
            <p:ph type="body" idx="1"/>
          </p:nvPr>
        </p:nvSpPr>
        <p:spPr>
          <a:xfrm>
            <a:off x="770467" y="3100499"/>
            <a:ext cx="8290560" cy="1600199"/>
          </a:xfrm>
        </p:spPr>
        <p:txBody>
          <a:bodyPr anchor="b"/>
          <a:lstStyle>
            <a:lvl1pPr marL="0" indent="0">
              <a:buNone/>
              <a:defRPr sz="2100"/>
            </a:lvl1pPr>
            <a:lvl2pPr marL="487530" indent="0">
              <a:buNone/>
              <a:defRPr sz="1900"/>
            </a:lvl2pPr>
            <a:lvl3pPr marL="975055" indent="0">
              <a:buNone/>
              <a:defRPr sz="1700"/>
            </a:lvl3pPr>
            <a:lvl4pPr marL="1462583" indent="0">
              <a:buNone/>
              <a:defRPr sz="1500"/>
            </a:lvl4pPr>
            <a:lvl5pPr marL="1950111" indent="0">
              <a:buNone/>
              <a:defRPr sz="1500"/>
            </a:lvl5pPr>
            <a:lvl6pPr marL="2437640" indent="0">
              <a:buNone/>
              <a:defRPr sz="1500"/>
            </a:lvl6pPr>
            <a:lvl7pPr marL="2925165" indent="0">
              <a:buNone/>
              <a:defRPr sz="1500"/>
            </a:lvl7pPr>
            <a:lvl8pPr marL="3412693" indent="0">
              <a:buNone/>
              <a:defRPr sz="1500"/>
            </a:lvl8pPr>
            <a:lvl9pPr marL="3900222" indent="0">
              <a:buNone/>
              <a:defRPr sz="1500"/>
            </a:lvl9pPr>
          </a:lstStyle>
          <a:p>
            <a:pPr lvl="0"/>
            <a:r>
              <a:rPr lang="en-US" smtClean="0"/>
              <a:t>Click to edit Master text styles</a:t>
            </a:r>
          </a:p>
        </p:txBody>
      </p:sp>
      <p:sp>
        <p:nvSpPr>
          <p:cNvPr id="7" name="Date Placeholder 6"/>
          <p:cNvSpPr>
            <a:spLocks noGrp="1"/>
          </p:cNvSpPr>
          <p:nvPr>
            <p:ph type="dt" idx="10"/>
          </p:nvPr>
        </p:nvSpPr>
        <p:spPr/>
        <p:txBody>
          <a:bodyPr/>
          <a:lstStyle/>
          <a:p>
            <a:r>
              <a:rPr lang="en-US" altLang="zh-CN" smtClean="0"/>
              <a:t>Janurary 2016</a:t>
            </a:r>
            <a:endParaRPr lang="en-GB" dirty="0"/>
          </a:p>
        </p:txBody>
      </p:sp>
      <p:sp>
        <p:nvSpPr>
          <p:cNvPr id="8" name="Footer Placeholder 7"/>
          <p:cNvSpPr>
            <a:spLocks noGrp="1"/>
          </p:cNvSpPr>
          <p:nvPr>
            <p:ph type="ftr" idx="11"/>
          </p:nvPr>
        </p:nvSpPr>
        <p:spPr/>
        <p:txBody>
          <a:bodyPr/>
          <a:lstStyle/>
          <a:p>
            <a:r>
              <a:rPr lang="en-GB" smtClean="0"/>
              <a:t>Chen SUN, Sony</a:t>
            </a:r>
            <a:endParaRPr lang="en-GB" dirty="0"/>
          </a:p>
        </p:txBody>
      </p:sp>
      <p:sp>
        <p:nvSpPr>
          <p:cNvPr id="9" name="Slide Number Placeholder 8"/>
          <p:cNvSpPr>
            <a:spLocks noGrp="1"/>
          </p:cNvSpPr>
          <p:nvPr>
            <p:ph type="sldNum" idx="12"/>
          </p:nvPr>
        </p:nvSpPr>
        <p:spPr/>
        <p:txBody>
          <a:bodyPr/>
          <a:lstStyle/>
          <a:p>
            <a:r>
              <a:rPr lang="en-GB" smtClean="0"/>
              <a:t>Slide </a:t>
            </a:r>
            <a:fld id="{D09C756B-EB39-4236-ADBB-73052B179AE4}" type="slidenum">
              <a:rPr lang="en-GB" smtClean="0"/>
              <a:pPr/>
              <a:t>‹#›</a:t>
            </a:fld>
            <a:endParaRPr lang="en-GB"/>
          </a:p>
        </p:txBody>
      </p:sp>
    </p:spTree>
    <p:extLst>
      <p:ext uri="{BB962C8B-B14F-4D97-AF65-F5344CB8AC3E}">
        <p14:creationId xmlns:p14="http://schemas.microsoft.com/office/powerpoint/2010/main" val="510511042"/>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731525" y="2113285"/>
            <a:ext cx="4062307" cy="4387427"/>
          </a:xfrm>
        </p:spPr>
        <p:txBody>
          <a:bodyPr/>
          <a:lstStyle>
            <a:lvl1pPr>
              <a:defRPr sz="3000"/>
            </a:lvl1pPr>
            <a:lvl2pPr>
              <a:defRPr sz="2600"/>
            </a:lvl2pPr>
            <a:lvl3pPr>
              <a:defRPr sz="2100"/>
            </a:lvl3pPr>
            <a:lvl4pPr>
              <a:defRPr sz="1900"/>
            </a:lvl4pPr>
            <a:lvl5pPr>
              <a:defRPr sz="1900"/>
            </a:lvl5pPr>
            <a:lvl6pPr>
              <a:defRPr sz="1900"/>
            </a:lvl6pPr>
            <a:lvl7pPr>
              <a:defRPr sz="1900"/>
            </a:lvl7pPr>
            <a:lvl8pPr>
              <a:defRPr sz="1900"/>
            </a:lvl8pPr>
            <a:lvl9pPr>
              <a:defRPr sz="1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956387" y="2113285"/>
            <a:ext cx="4064000" cy="4387427"/>
          </a:xfrm>
        </p:spPr>
        <p:txBody>
          <a:bodyPr/>
          <a:lstStyle>
            <a:lvl1pPr>
              <a:defRPr sz="3000"/>
            </a:lvl1pPr>
            <a:lvl2pPr>
              <a:defRPr sz="2600"/>
            </a:lvl2pPr>
            <a:lvl3pPr>
              <a:defRPr sz="2100"/>
            </a:lvl3pPr>
            <a:lvl4pPr>
              <a:defRPr sz="1900"/>
            </a:lvl4pPr>
            <a:lvl5pPr>
              <a:defRPr sz="1900"/>
            </a:lvl5pPr>
            <a:lvl6pPr>
              <a:defRPr sz="1900"/>
            </a:lvl6pPr>
            <a:lvl7pPr>
              <a:defRPr sz="1900"/>
            </a:lvl7pPr>
            <a:lvl8pPr>
              <a:defRPr sz="1900"/>
            </a:lvl8pPr>
            <a:lvl9pPr>
              <a:defRPr sz="1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altLang="zh-CN" smtClean="0"/>
              <a:t>Janurary 2016</a:t>
            </a:r>
            <a:endParaRPr lang="en-GB" dirty="0"/>
          </a:p>
        </p:txBody>
      </p:sp>
      <p:sp>
        <p:nvSpPr>
          <p:cNvPr id="6" name="Footer Placeholder 5"/>
          <p:cNvSpPr>
            <a:spLocks noGrp="1"/>
          </p:cNvSpPr>
          <p:nvPr>
            <p:ph type="ftr" idx="11"/>
          </p:nvPr>
        </p:nvSpPr>
        <p:spPr/>
        <p:txBody>
          <a:bodyPr/>
          <a:lstStyle>
            <a:lvl1pPr>
              <a:defRPr/>
            </a:lvl1pPr>
          </a:lstStyle>
          <a:p>
            <a:r>
              <a:rPr lang="en-GB" smtClean="0"/>
              <a:t>Chen SUN, Sony</a:t>
            </a:r>
            <a:endParaRPr lang="en-GB" dirty="0"/>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extLst>
      <p:ext uri="{BB962C8B-B14F-4D97-AF65-F5344CB8AC3E}">
        <p14:creationId xmlns:p14="http://schemas.microsoft.com/office/powerpoint/2010/main" val="1426707985"/>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87680" y="292947"/>
            <a:ext cx="8778240" cy="12192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87680" y="1637458"/>
            <a:ext cx="4309534" cy="682413"/>
          </a:xfrm>
        </p:spPr>
        <p:txBody>
          <a:bodyPr anchor="b"/>
          <a:lstStyle>
            <a:lvl1pPr marL="0" indent="0">
              <a:buNone/>
              <a:defRPr sz="2600" b="1"/>
            </a:lvl1pPr>
            <a:lvl2pPr marL="487530" indent="0">
              <a:buNone/>
              <a:defRPr sz="2100" b="1"/>
            </a:lvl2pPr>
            <a:lvl3pPr marL="975055" indent="0">
              <a:buNone/>
              <a:defRPr sz="1900" b="1"/>
            </a:lvl3pPr>
            <a:lvl4pPr marL="1462583" indent="0">
              <a:buNone/>
              <a:defRPr sz="1700" b="1"/>
            </a:lvl4pPr>
            <a:lvl5pPr marL="1950111" indent="0">
              <a:buNone/>
              <a:defRPr sz="1700" b="1"/>
            </a:lvl5pPr>
            <a:lvl6pPr marL="2437640" indent="0">
              <a:buNone/>
              <a:defRPr sz="1700" b="1"/>
            </a:lvl6pPr>
            <a:lvl7pPr marL="2925165" indent="0">
              <a:buNone/>
              <a:defRPr sz="1700" b="1"/>
            </a:lvl7pPr>
            <a:lvl8pPr marL="3412693" indent="0">
              <a:buNone/>
              <a:defRPr sz="1700" b="1"/>
            </a:lvl8pPr>
            <a:lvl9pPr marL="3900222" indent="0">
              <a:buNone/>
              <a:defRPr sz="1700" b="1"/>
            </a:lvl9pPr>
          </a:lstStyle>
          <a:p>
            <a:pPr lvl="0"/>
            <a:r>
              <a:rPr lang="en-US" smtClean="0"/>
              <a:t>Click to edit Master text styles</a:t>
            </a:r>
          </a:p>
        </p:txBody>
      </p:sp>
      <p:sp>
        <p:nvSpPr>
          <p:cNvPr id="4" name="Content Placeholder 3"/>
          <p:cNvSpPr>
            <a:spLocks noGrp="1"/>
          </p:cNvSpPr>
          <p:nvPr>
            <p:ph sz="half" idx="2"/>
          </p:nvPr>
        </p:nvSpPr>
        <p:spPr>
          <a:xfrm>
            <a:off x="487680" y="2319871"/>
            <a:ext cx="4309534" cy="4214707"/>
          </a:xfrm>
        </p:spPr>
        <p:txBody>
          <a:bodyPr/>
          <a:lstStyle>
            <a:lvl1pPr>
              <a:defRPr sz="2600"/>
            </a:lvl1pPr>
            <a:lvl2pPr>
              <a:defRPr sz="2100"/>
            </a:lvl2pPr>
            <a:lvl3pPr>
              <a:defRPr sz="1900"/>
            </a:lvl3pPr>
            <a:lvl4pPr>
              <a:defRPr sz="1700"/>
            </a:lvl4pPr>
            <a:lvl5pPr>
              <a:defRPr sz="1700"/>
            </a:lvl5pPr>
            <a:lvl6pPr>
              <a:defRPr sz="1700"/>
            </a:lvl6pPr>
            <a:lvl7pPr>
              <a:defRPr sz="1700"/>
            </a:lvl7pPr>
            <a:lvl8pPr>
              <a:defRPr sz="1700"/>
            </a:lvl8pPr>
            <a:lvl9pPr>
              <a:defRPr sz="1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954698" y="1637458"/>
            <a:ext cx="4311227" cy="682413"/>
          </a:xfrm>
        </p:spPr>
        <p:txBody>
          <a:bodyPr anchor="b"/>
          <a:lstStyle>
            <a:lvl1pPr marL="0" indent="0">
              <a:buNone/>
              <a:defRPr sz="2600" b="1"/>
            </a:lvl1pPr>
            <a:lvl2pPr marL="487530" indent="0">
              <a:buNone/>
              <a:defRPr sz="2100" b="1"/>
            </a:lvl2pPr>
            <a:lvl3pPr marL="975055" indent="0">
              <a:buNone/>
              <a:defRPr sz="1900" b="1"/>
            </a:lvl3pPr>
            <a:lvl4pPr marL="1462583" indent="0">
              <a:buNone/>
              <a:defRPr sz="1700" b="1"/>
            </a:lvl4pPr>
            <a:lvl5pPr marL="1950111" indent="0">
              <a:buNone/>
              <a:defRPr sz="1700" b="1"/>
            </a:lvl5pPr>
            <a:lvl6pPr marL="2437640" indent="0">
              <a:buNone/>
              <a:defRPr sz="1700" b="1"/>
            </a:lvl6pPr>
            <a:lvl7pPr marL="2925165" indent="0">
              <a:buNone/>
              <a:defRPr sz="1700" b="1"/>
            </a:lvl7pPr>
            <a:lvl8pPr marL="3412693" indent="0">
              <a:buNone/>
              <a:defRPr sz="1700" b="1"/>
            </a:lvl8pPr>
            <a:lvl9pPr marL="3900222" indent="0">
              <a:buNone/>
              <a:defRPr sz="1700" b="1"/>
            </a:lvl9pPr>
          </a:lstStyle>
          <a:p>
            <a:pPr lvl="0"/>
            <a:r>
              <a:rPr lang="en-US" smtClean="0"/>
              <a:t>Click to edit Master text styles</a:t>
            </a:r>
          </a:p>
        </p:txBody>
      </p:sp>
      <p:sp>
        <p:nvSpPr>
          <p:cNvPr id="6" name="Content Placeholder 5"/>
          <p:cNvSpPr>
            <a:spLocks noGrp="1"/>
          </p:cNvSpPr>
          <p:nvPr>
            <p:ph sz="quarter" idx="4"/>
          </p:nvPr>
        </p:nvSpPr>
        <p:spPr>
          <a:xfrm>
            <a:off x="4954698" y="2319871"/>
            <a:ext cx="4311227" cy="4214707"/>
          </a:xfrm>
        </p:spPr>
        <p:txBody>
          <a:bodyPr/>
          <a:lstStyle>
            <a:lvl1pPr>
              <a:defRPr sz="2600"/>
            </a:lvl1pPr>
            <a:lvl2pPr>
              <a:defRPr sz="2100"/>
            </a:lvl2pPr>
            <a:lvl3pPr>
              <a:defRPr sz="1900"/>
            </a:lvl3pPr>
            <a:lvl4pPr>
              <a:defRPr sz="1700"/>
            </a:lvl4pPr>
            <a:lvl5pPr>
              <a:defRPr sz="1700"/>
            </a:lvl5pPr>
            <a:lvl6pPr>
              <a:defRPr sz="1700"/>
            </a:lvl6pPr>
            <a:lvl7pPr>
              <a:defRPr sz="1700"/>
            </a:lvl7pPr>
            <a:lvl8pPr>
              <a:defRPr sz="1700"/>
            </a:lvl8pPr>
            <a:lvl9pPr>
              <a:defRPr sz="1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altLang="zh-CN" smtClean="0"/>
              <a:t>Janurary 2016</a:t>
            </a:r>
            <a:endParaRPr lang="en-GB" dirty="0"/>
          </a:p>
        </p:txBody>
      </p:sp>
      <p:sp>
        <p:nvSpPr>
          <p:cNvPr id="8" name="Footer Placeholder 7"/>
          <p:cNvSpPr>
            <a:spLocks noGrp="1"/>
          </p:cNvSpPr>
          <p:nvPr>
            <p:ph type="ftr" idx="11"/>
          </p:nvPr>
        </p:nvSpPr>
        <p:spPr>
          <a:xfrm>
            <a:off x="6019808" y="6907112"/>
            <a:ext cx="3092019" cy="193040"/>
          </a:xfrm>
        </p:spPr>
        <p:txBody>
          <a:bodyPr/>
          <a:lstStyle>
            <a:lvl1pPr>
              <a:defRPr/>
            </a:lvl1pPr>
          </a:lstStyle>
          <a:p>
            <a:r>
              <a:rPr lang="en-GB" smtClean="0"/>
              <a:t>Chen SUN, Sony</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extLst>
      <p:ext uri="{BB962C8B-B14F-4D97-AF65-F5344CB8AC3E}">
        <p14:creationId xmlns:p14="http://schemas.microsoft.com/office/powerpoint/2010/main" val="2287957151"/>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ltLang="zh-CN" smtClean="0"/>
              <a:t>Janurary 2016</a:t>
            </a:r>
            <a:endParaRPr lang="en-GB" dirty="0"/>
          </a:p>
        </p:txBody>
      </p:sp>
      <p:sp>
        <p:nvSpPr>
          <p:cNvPr id="4" name="Footer Placeholder 3"/>
          <p:cNvSpPr>
            <a:spLocks noGrp="1"/>
          </p:cNvSpPr>
          <p:nvPr>
            <p:ph type="ftr" idx="11"/>
          </p:nvPr>
        </p:nvSpPr>
        <p:spPr/>
        <p:txBody>
          <a:bodyPr/>
          <a:lstStyle>
            <a:lvl1pPr>
              <a:defRPr/>
            </a:lvl1pPr>
          </a:lstStyle>
          <a:p>
            <a:r>
              <a:rPr lang="en-GB" smtClean="0"/>
              <a:t>Chen SUN, Sony</a:t>
            </a:r>
            <a:endParaRPr lang="en-GB" dirty="0"/>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extLst>
      <p:ext uri="{BB962C8B-B14F-4D97-AF65-F5344CB8AC3E}">
        <p14:creationId xmlns:p14="http://schemas.microsoft.com/office/powerpoint/2010/main" val="1814250486"/>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ltLang="zh-CN" smtClean="0"/>
              <a:t>Janurary 2016</a:t>
            </a:r>
            <a:endParaRPr lang="en-GB" dirty="0"/>
          </a:p>
        </p:txBody>
      </p:sp>
      <p:sp>
        <p:nvSpPr>
          <p:cNvPr id="3" name="Footer Placeholder 2"/>
          <p:cNvSpPr>
            <a:spLocks noGrp="1"/>
          </p:cNvSpPr>
          <p:nvPr>
            <p:ph type="ftr" idx="11"/>
          </p:nvPr>
        </p:nvSpPr>
        <p:spPr/>
        <p:txBody>
          <a:bodyPr/>
          <a:lstStyle>
            <a:lvl1pPr>
              <a:defRPr/>
            </a:lvl1pPr>
          </a:lstStyle>
          <a:p>
            <a:r>
              <a:rPr lang="en-GB" smtClean="0"/>
              <a:t>Chen SUN, Sony</a:t>
            </a:r>
            <a:endParaRPr lang="en-GB" dirty="0"/>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extLst>
      <p:ext uri="{BB962C8B-B14F-4D97-AF65-F5344CB8AC3E}">
        <p14:creationId xmlns:p14="http://schemas.microsoft.com/office/powerpoint/2010/main" val="1130042019"/>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altLang="zh-CN" smtClean="0"/>
              <a:t>Janurary 2016</a:t>
            </a:r>
            <a:endParaRPr lang="en-GB" dirty="0"/>
          </a:p>
        </p:txBody>
      </p:sp>
      <p:sp>
        <p:nvSpPr>
          <p:cNvPr id="5" name="Footer Placeholder 4"/>
          <p:cNvSpPr>
            <a:spLocks noGrp="1"/>
          </p:cNvSpPr>
          <p:nvPr>
            <p:ph type="ftr" idx="11"/>
          </p:nvPr>
        </p:nvSpPr>
        <p:spPr/>
        <p:txBody>
          <a:bodyPr/>
          <a:lstStyle>
            <a:lvl1pPr>
              <a:defRPr/>
            </a:lvl1pPr>
          </a:lstStyle>
          <a:p>
            <a:r>
              <a:rPr lang="en-GB" smtClean="0"/>
              <a:t>Chen SUN, Sony</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extLst>
      <p:ext uri="{BB962C8B-B14F-4D97-AF65-F5344CB8AC3E}">
        <p14:creationId xmlns:p14="http://schemas.microsoft.com/office/powerpoint/2010/main" val="1593115292"/>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3" Type="http://schemas.openxmlformats.org/officeDocument/2006/relationships/slideLayout" Target="../slideLayouts/slideLayout4.xml"/><Relationship Id="rId7" Type="http://schemas.openxmlformats.org/officeDocument/2006/relationships/slideLayout" Target="../slideLayouts/slideLayout8.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5" Type="http://schemas.openxmlformats.org/officeDocument/2006/relationships/slideLayout" Target="../slideLayouts/slideLayout6.xml"/><Relationship Id="rId10" Type="http://schemas.openxmlformats.org/officeDocument/2006/relationships/theme" Target="../theme/theme2.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18.xml"/><Relationship Id="rId3" Type="http://schemas.openxmlformats.org/officeDocument/2006/relationships/slideLayout" Target="../slideLayouts/slideLayout13.xml"/><Relationship Id="rId7" Type="http://schemas.openxmlformats.org/officeDocument/2006/relationships/slideLayout" Target="../slideLayouts/slideLayout17.xml"/><Relationship Id="rId2" Type="http://schemas.openxmlformats.org/officeDocument/2006/relationships/slideLayout" Target="../slideLayouts/slideLayout12.xml"/><Relationship Id="rId1" Type="http://schemas.openxmlformats.org/officeDocument/2006/relationships/slideLayout" Target="../slideLayouts/slideLayout11.xml"/><Relationship Id="rId6" Type="http://schemas.openxmlformats.org/officeDocument/2006/relationships/slideLayout" Target="../slideLayouts/slideLayout16.xml"/><Relationship Id="rId5" Type="http://schemas.openxmlformats.org/officeDocument/2006/relationships/slideLayout" Target="../slideLayouts/slideLayout15.xml"/><Relationship Id="rId10" Type="http://schemas.openxmlformats.org/officeDocument/2006/relationships/theme" Target="../theme/theme3.xml"/><Relationship Id="rId4" Type="http://schemas.openxmlformats.org/officeDocument/2006/relationships/slideLayout" Target="../slideLayouts/slideLayout14.xml"/><Relationship Id="rId9" Type="http://schemas.openxmlformats.org/officeDocument/2006/relationships/slideLayout" Target="../slideLayouts/slideLayout1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1520" y="731527"/>
            <a:ext cx="8288868" cy="1136227"/>
          </a:xfrm>
          <a:prstGeom prst="rect">
            <a:avLst/>
          </a:prstGeom>
          <a:noFill/>
          <a:ln w="9525">
            <a:noFill/>
            <a:round/>
            <a:headEnd/>
            <a:tailEnd/>
          </a:ln>
          <a:effectLst/>
        </p:spPr>
        <p:txBody>
          <a:bodyPr vert="horz" wrap="square" lIns="92131" tIns="46066" rIns="92131" bIns="46066" numCol="1" anchor="ctr" anchorCtr="0" compatLnSpc="1">
            <a:prstTxWarp prst="textNoShape">
              <a:avLst/>
            </a:prstTxWarp>
          </a:bodyPr>
          <a:lstStyle/>
          <a:p>
            <a:pPr lvl="0"/>
            <a:r>
              <a:rPr lang="en-GB" dirty="0" smtClean="0"/>
              <a:t>Click to edit the title text format</a:t>
            </a:r>
          </a:p>
        </p:txBody>
      </p:sp>
      <p:sp>
        <p:nvSpPr>
          <p:cNvPr id="1026" name="Rectangle 2"/>
          <p:cNvSpPr>
            <a:spLocks noGrp="1" noChangeArrowheads="1"/>
          </p:cNvSpPr>
          <p:nvPr>
            <p:ph type="body" idx="1"/>
          </p:nvPr>
        </p:nvSpPr>
        <p:spPr bwMode="auto">
          <a:xfrm>
            <a:off x="731520" y="2113287"/>
            <a:ext cx="8288868" cy="4387427"/>
          </a:xfrm>
          <a:prstGeom prst="rect">
            <a:avLst/>
          </a:prstGeom>
          <a:noFill/>
          <a:ln w="9525">
            <a:noFill/>
            <a:round/>
            <a:headEnd/>
            <a:tailEnd/>
          </a:ln>
          <a:effectLst/>
        </p:spPr>
        <p:txBody>
          <a:bodyPr vert="horz" wrap="square" lIns="92131" tIns="46066" rIns="92131" bIns="46066" numCol="1" anchor="t" anchorCtr="0" compatLnSpc="1">
            <a:prstTxWarp prst="textNoShape">
              <a:avLst/>
            </a:prstTxWarp>
          </a:bodyPr>
          <a:lstStyle/>
          <a:p>
            <a:pPr lvl="0"/>
            <a:r>
              <a:rPr lang="en-GB" dirty="0" smtClean="0"/>
              <a:t>Click to edit the outline text format</a:t>
            </a:r>
          </a:p>
          <a:p>
            <a:pPr lvl="1"/>
            <a:r>
              <a:rPr lang="en-GB" dirty="0" smtClean="0"/>
              <a:t>Second Outline Level</a:t>
            </a:r>
          </a:p>
          <a:p>
            <a:pPr lvl="2"/>
            <a:r>
              <a:rPr lang="en-GB" dirty="0" smtClean="0"/>
              <a:t>Third Outline Level</a:t>
            </a:r>
          </a:p>
        </p:txBody>
      </p:sp>
      <p:sp>
        <p:nvSpPr>
          <p:cNvPr id="1027" name="Rectangle 3"/>
          <p:cNvSpPr>
            <a:spLocks noGrp="1" noChangeArrowheads="1"/>
          </p:cNvSpPr>
          <p:nvPr>
            <p:ph type="dt"/>
          </p:nvPr>
        </p:nvSpPr>
        <p:spPr bwMode="auto">
          <a:xfrm>
            <a:off x="743379"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081" algn="l"/>
                <a:tab pos="1950162" algn="l"/>
                <a:tab pos="2925244" algn="l"/>
                <a:tab pos="3900326" algn="l"/>
                <a:tab pos="4875405" algn="l"/>
                <a:tab pos="5850486" algn="l"/>
                <a:tab pos="6825568" algn="l"/>
                <a:tab pos="7800649" algn="l"/>
                <a:tab pos="8775730" algn="l"/>
                <a:tab pos="9750812" algn="l"/>
                <a:tab pos="10725892" algn="l"/>
              </a:tabLst>
              <a:defRPr sz="1900" b="1">
                <a:solidFill>
                  <a:srgbClr val="000000"/>
                </a:solidFill>
                <a:latin typeface="Calibri" panose="020F0502020204030204" pitchFamily="34" charset="0"/>
                <a:cs typeface="Arial Unicode MS" charset="0"/>
              </a:defRPr>
            </a:lvl1pPr>
          </a:lstStyle>
          <a:p>
            <a:r>
              <a:rPr lang="en-US" altLang="zh-CN" smtClean="0"/>
              <a:t>Janurary 2016</a:t>
            </a:r>
            <a:endParaRPr lang="en-GB" dirty="0"/>
          </a:p>
        </p:txBody>
      </p:sp>
      <p:sp>
        <p:nvSpPr>
          <p:cNvPr id="1028" name="Rectangle 4"/>
          <p:cNvSpPr>
            <a:spLocks noGrp="1" noChangeArrowheads="1"/>
          </p:cNvSpPr>
          <p:nvPr>
            <p:ph type="ftr"/>
          </p:nvPr>
        </p:nvSpPr>
        <p:spPr bwMode="auto">
          <a:xfrm>
            <a:off x="5715006" y="6907113"/>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081" algn="l"/>
                <a:tab pos="1950162" algn="l"/>
                <a:tab pos="2925244" algn="l"/>
                <a:tab pos="3900326" algn="l"/>
                <a:tab pos="4875405" algn="l"/>
                <a:tab pos="5850486" algn="l"/>
                <a:tab pos="6825568" algn="l"/>
                <a:tab pos="7800649" algn="l"/>
                <a:tab pos="8775730" algn="l"/>
                <a:tab pos="9750812" algn="l"/>
                <a:tab pos="10725892" algn="l"/>
              </a:tabLst>
              <a:defRPr sz="1700">
                <a:solidFill>
                  <a:srgbClr val="000000"/>
                </a:solidFill>
                <a:latin typeface="Calibri" panose="020F0502020204030204" pitchFamily="34" charset="0"/>
                <a:cs typeface="Arial Unicode MS" charset="0"/>
              </a:defRPr>
            </a:lvl1pPr>
          </a:lstStyle>
          <a:p>
            <a:r>
              <a:rPr lang="en-GB" altLang="ja-JP" smtClean="0"/>
              <a:t>Chen SUN, Sony</a:t>
            </a:r>
            <a:endParaRPr lang="en-GB" altLang="ja-JP" dirty="0"/>
          </a:p>
        </p:txBody>
      </p:sp>
      <p:sp>
        <p:nvSpPr>
          <p:cNvPr id="1029" name="Rectangle 5"/>
          <p:cNvSpPr>
            <a:spLocks noGrp="1" noChangeArrowheads="1"/>
          </p:cNvSpPr>
          <p:nvPr>
            <p:ph type="sldNum"/>
          </p:nvPr>
        </p:nvSpPr>
        <p:spPr bwMode="auto">
          <a:xfrm>
            <a:off x="4470406" y="6907114"/>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75081" algn="l"/>
                <a:tab pos="1950162" algn="l"/>
                <a:tab pos="2925244" algn="l"/>
                <a:tab pos="3900326" algn="l"/>
                <a:tab pos="4875405" algn="l"/>
                <a:tab pos="5850486" algn="l"/>
                <a:tab pos="6825568" algn="l"/>
                <a:tab pos="7800649" algn="l"/>
                <a:tab pos="8775730" algn="l"/>
                <a:tab pos="9750812" algn="l"/>
                <a:tab pos="10725892" algn="l"/>
              </a:tabLst>
              <a:defRPr sz="1700">
                <a:solidFill>
                  <a:srgbClr val="000000"/>
                </a:solidFill>
                <a:latin typeface="Calibri" panose="020F0502020204030204" pitchFamily="34" charset="0"/>
                <a:cs typeface="Arial Unicode MS" charset="0"/>
              </a:defRPr>
            </a:lvl1pPr>
          </a:lstStyle>
          <a:p>
            <a:r>
              <a:rPr lang="en-GB" smtClean="0"/>
              <a:t>Slide </a:t>
            </a:r>
            <a:fld id="{D09C756B-EB39-4236-ADBB-73052B179AE4}" type="slidenum">
              <a:rPr lang="en-GB" smtClean="0"/>
              <a:pPr/>
              <a:t>‹#›</a:t>
            </a:fld>
            <a:endParaRPr lang="en-GB" dirty="0"/>
          </a:p>
        </p:txBody>
      </p:sp>
      <p:sp>
        <p:nvSpPr>
          <p:cNvPr id="1030" name="Line 6"/>
          <p:cNvSpPr>
            <a:spLocks noChangeShapeType="1"/>
          </p:cNvSpPr>
          <p:nvPr/>
        </p:nvSpPr>
        <p:spPr bwMode="auto">
          <a:xfrm>
            <a:off x="731520" y="650240"/>
            <a:ext cx="8290560" cy="1694"/>
          </a:xfrm>
          <a:prstGeom prst="line">
            <a:avLst/>
          </a:prstGeom>
          <a:noFill/>
          <a:ln w="12600">
            <a:solidFill>
              <a:srgbClr val="000000"/>
            </a:solidFill>
            <a:miter lim="800000"/>
            <a:headEnd/>
            <a:tailEnd/>
          </a:ln>
          <a:effectLst/>
        </p:spPr>
        <p:txBody>
          <a:bodyPr lIns="91411" tIns="45707" rIns="91411" bIns="45707"/>
          <a:lstStyle/>
          <a:p>
            <a:endParaRPr lang="en-GB" sz="2700" dirty="0">
              <a:latin typeface="Calibri" panose="020F0502020204030204" pitchFamily="34" charset="0"/>
            </a:endParaRPr>
          </a:p>
        </p:txBody>
      </p:sp>
      <p:sp>
        <p:nvSpPr>
          <p:cNvPr id="1031" name="Rectangle 7"/>
          <p:cNvSpPr>
            <a:spLocks noChangeArrowheads="1"/>
          </p:cNvSpPr>
          <p:nvPr/>
        </p:nvSpPr>
        <p:spPr bwMode="auto">
          <a:xfrm>
            <a:off x="729828" y="6907108"/>
            <a:ext cx="1022665" cy="262701"/>
          </a:xfrm>
          <a:prstGeom prst="rect">
            <a:avLst/>
          </a:prstGeom>
          <a:noFill/>
          <a:ln w="9525">
            <a:noFill/>
            <a:round/>
            <a:headEnd/>
            <a:tailEnd/>
          </a:ln>
          <a:effectLst/>
        </p:spPr>
        <p:txBody>
          <a:bodyPr wrap="none" lIns="0" tIns="0" rIns="0" bIns="0">
            <a:spAutoFit/>
          </a:bodyPr>
          <a:lstStyle/>
          <a:p>
            <a:pPr>
              <a:tabLst>
                <a:tab pos="0" algn="l"/>
                <a:tab pos="975081" algn="l"/>
                <a:tab pos="1950162" algn="l"/>
                <a:tab pos="2925244" algn="l"/>
                <a:tab pos="3900326" algn="l"/>
                <a:tab pos="4875405" algn="l"/>
                <a:tab pos="5850486" algn="l"/>
                <a:tab pos="6825568" algn="l"/>
                <a:tab pos="7800649" algn="l"/>
                <a:tab pos="8775730" algn="l"/>
                <a:tab pos="9750812" algn="l"/>
                <a:tab pos="10725892" algn="l"/>
              </a:tabLst>
            </a:pPr>
            <a:r>
              <a:rPr lang="en-GB" sz="1700"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731520" y="6908800"/>
            <a:ext cx="8371840" cy="1694"/>
          </a:xfrm>
          <a:prstGeom prst="line">
            <a:avLst/>
          </a:prstGeom>
          <a:noFill/>
          <a:ln w="12600">
            <a:solidFill>
              <a:srgbClr val="000000"/>
            </a:solidFill>
            <a:miter lim="800000"/>
            <a:headEnd/>
            <a:tailEnd/>
          </a:ln>
          <a:effectLst/>
        </p:spPr>
        <p:txBody>
          <a:bodyPr lIns="91411" tIns="45707" rIns="91411" bIns="45707"/>
          <a:lstStyle/>
          <a:p>
            <a:endParaRPr lang="en-GB" sz="3000" dirty="0">
              <a:latin typeface="Calibri" panose="020F0502020204030204" pitchFamily="34" charset="0"/>
            </a:endParaRPr>
          </a:p>
        </p:txBody>
      </p:sp>
      <p:sp>
        <p:nvSpPr>
          <p:cNvPr id="10" name="Date Placeholder 3"/>
          <p:cNvSpPr txBox="1">
            <a:spLocks/>
          </p:cNvSpPr>
          <p:nvPr userDrawn="1"/>
        </p:nvSpPr>
        <p:spPr bwMode="auto">
          <a:xfrm>
            <a:off x="5334003" y="380978"/>
            <a:ext cx="3733826"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79076"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75081" algn="l"/>
                <a:tab pos="1950162" algn="l"/>
                <a:tab pos="2925244" algn="l"/>
                <a:tab pos="3900326" algn="l"/>
                <a:tab pos="4875405" algn="l"/>
                <a:tab pos="5850486" algn="l"/>
                <a:tab pos="6825568" algn="l"/>
                <a:tab pos="7800649" algn="l"/>
                <a:tab pos="8775730" algn="l"/>
                <a:tab pos="9750812" algn="l"/>
                <a:tab pos="10725892" algn="l"/>
              </a:tabLst>
              <a:defRPr/>
            </a:pPr>
            <a:r>
              <a:rPr kumimoji="0" lang="en-GB" sz="190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doc.: IEEE </a:t>
            </a:r>
            <a:r>
              <a:rPr kumimoji="0" lang="en-GB" sz="190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802.19-16/00</a:t>
            </a:r>
            <a:r>
              <a:rPr kumimoji="0" lang="en-US" sz="190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21</a:t>
            </a:r>
            <a:r>
              <a:rPr kumimoji="0" lang="en-GB" sz="190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r0</a:t>
            </a:r>
            <a:endParaRPr kumimoji="0" lang="en-GB" sz="190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50" r:id="rId1"/>
  </p:sldLayoutIdLst>
  <p:timing>
    <p:tnLst>
      <p:par>
        <p:cTn id="1" dur="indefinite" restart="never" nodeType="tmRoot"/>
      </p:par>
    </p:tnLst>
  </p:timing>
  <p:hf hdr="0"/>
  <p:txStyles>
    <p:titleStyle>
      <a:lvl1pPr algn="ctr" defTabSz="479076" rtl="0" eaLnBrk="1" fontAlgn="base" hangingPunct="1">
        <a:spcBef>
          <a:spcPct val="0"/>
        </a:spcBef>
        <a:spcAft>
          <a:spcPct val="0"/>
        </a:spcAft>
        <a:buClr>
          <a:srgbClr val="000000"/>
        </a:buClr>
        <a:buSzPct val="100000"/>
        <a:buFont typeface="Times New Roman" pitchFamily="16" charset="0"/>
        <a:defRPr sz="3800" b="1">
          <a:solidFill>
            <a:srgbClr val="000000"/>
          </a:solidFill>
          <a:latin typeface="Calibri" panose="020F0502020204030204" pitchFamily="34" charset="0"/>
          <a:ea typeface="+mj-ea"/>
          <a:cs typeface="+mj-cs"/>
        </a:defRPr>
      </a:lvl1pPr>
      <a:lvl2pPr marL="792257" indent="-304713" algn="ctr" defTabSz="479076" rtl="0" eaLnBrk="1" fontAlgn="base" hangingPunct="1">
        <a:spcBef>
          <a:spcPct val="0"/>
        </a:spcBef>
        <a:spcAft>
          <a:spcPct val="0"/>
        </a:spcAft>
        <a:buClr>
          <a:srgbClr val="000000"/>
        </a:buClr>
        <a:buSzPct val="100000"/>
        <a:buFont typeface="Times New Roman" pitchFamily="16" charset="0"/>
        <a:defRPr sz="3400" b="1">
          <a:solidFill>
            <a:srgbClr val="000000"/>
          </a:solidFill>
          <a:latin typeface="Times New Roman" pitchFamily="16" charset="0"/>
          <a:ea typeface="MS Gothic" charset="-128"/>
        </a:defRPr>
      </a:lvl2pPr>
      <a:lvl3pPr marL="1218852" indent="-243769" algn="ctr" defTabSz="479076" rtl="0" eaLnBrk="1" fontAlgn="base" hangingPunct="1">
        <a:spcBef>
          <a:spcPct val="0"/>
        </a:spcBef>
        <a:spcAft>
          <a:spcPct val="0"/>
        </a:spcAft>
        <a:buClr>
          <a:srgbClr val="000000"/>
        </a:buClr>
        <a:buSzPct val="100000"/>
        <a:buFont typeface="Times New Roman" pitchFamily="16" charset="0"/>
        <a:defRPr sz="3400" b="1">
          <a:solidFill>
            <a:srgbClr val="000000"/>
          </a:solidFill>
          <a:latin typeface="Times New Roman" pitchFamily="16" charset="0"/>
          <a:ea typeface="MS Gothic" charset="-128"/>
        </a:defRPr>
      </a:lvl3pPr>
      <a:lvl4pPr marL="1706391" indent="-243769" algn="ctr" defTabSz="479076" rtl="0" eaLnBrk="1" fontAlgn="base" hangingPunct="1">
        <a:spcBef>
          <a:spcPct val="0"/>
        </a:spcBef>
        <a:spcAft>
          <a:spcPct val="0"/>
        </a:spcAft>
        <a:buClr>
          <a:srgbClr val="000000"/>
        </a:buClr>
        <a:buSzPct val="100000"/>
        <a:buFont typeface="Times New Roman" pitchFamily="16" charset="0"/>
        <a:defRPr sz="3400" b="1">
          <a:solidFill>
            <a:srgbClr val="000000"/>
          </a:solidFill>
          <a:latin typeface="Times New Roman" pitchFamily="16" charset="0"/>
          <a:ea typeface="MS Gothic" charset="-128"/>
        </a:defRPr>
      </a:lvl4pPr>
      <a:lvl5pPr marL="2193932" indent="-243769" algn="ctr" defTabSz="479076" rtl="0" eaLnBrk="1" fontAlgn="base" hangingPunct="1">
        <a:spcBef>
          <a:spcPct val="0"/>
        </a:spcBef>
        <a:spcAft>
          <a:spcPct val="0"/>
        </a:spcAft>
        <a:buClr>
          <a:srgbClr val="000000"/>
        </a:buClr>
        <a:buSzPct val="100000"/>
        <a:buFont typeface="Times New Roman" pitchFamily="16" charset="0"/>
        <a:defRPr sz="3400" b="1">
          <a:solidFill>
            <a:srgbClr val="000000"/>
          </a:solidFill>
          <a:latin typeface="Times New Roman" pitchFamily="16" charset="0"/>
          <a:ea typeface="MS Gothic" charset="-128"/>
        </a:defRPr>
      </a:lvl5pPr>
      <a:lvl6pPr marL="2681473" indent="-243769" algn="ctr" defTabSz="479076" rtl="0" eaLnBrk="1" fontAlgn="base" hangingPunct="1">
        <a:spcBef>
          <a:spcPct val="0"/>
        </a:spcBef>
        <a:spcAft>
          <a:spcPct val="0"/>
        </a:spcAft>
        <a:buClr>
          <a:srgbClr val="000000"/>
        </a:buClr>
        <a:buSzPct val="100000"/>
        <a:buFont typeface="Times New Roman" pitchFamily="16" charset="0"/>
        <a:defRPr sz="3400" b="1">
          <a:solidFill>
            <a:srgbClr val="000000"/>
          </a:solidFill>
          <a:latin typeface="Times New Roman" pitchFamily="16" charset="0"/>
          <a:ea typeface="MS Gothic" charset="-128"/>
        </a:defRPr>
      </a:lvl6pPr>
      <a:lvl7pPr marL="3169014" indent="-243769" algn="ctr" defTabSz="479076" rtl="0" eaLnBrk="1" fontAlgn="base" hangingPunct="1">
        <a:spcBef>
          <a:spcPct val="0"/>
        </a:spcBef>
        <a:spcAft>
          <a:spcPct val="0"/>
        </a:spcAft>
        <a:buClr>
          <a:srgbClr val="000000"/>
        </a:buClr>
        <a:buSzPct val="100000"/>
        <a:buFont typeface="Times New Roman" pitchFamily="16" charset="0"/>
        <a:defRPr sz="3400" b="1">
          <a:solidFill>
            <a:srgbClr val="000000"/>
          </a:solidFill>
          <a:latin typeface="Times New Roman" pitchFamily="16" charset="0"/>
          <a:ea typeface="MS Gothic" charset="-128"/>
        </a:defRPr>
      </a:lvl7pPr>
      <a:lvl8pPr marL="3656554" indent="-243769" algn="ctr" defTabSz="479076" rtl="0" eaLnBrk="1" fontAlgn="base" hangingPunct="1">
        <a:spcBef>
          <a:spcPct val="0"/>
        </a:spcBef>
        <a:spcAft>
          <a:spcPct val="0"/>
        </a:spcAft>
        <a:buClr>
          <a:srgbClr val="000000"/>
        </a:buClr>
        <a:buSzPct val="100000"/>
        <a:buFont typeface="Times New Roman" pitchFamily="16" charset="0"/>
        <a:defRPr sz="3400" b="1">
          <a:solidFill>
            <a:srgbClr val="000000"/>
          </a:solidFill>
          <a:latin typeface="Times New Roman" pitchFamily="16" charset="0"/>
          <a:ea typeface="MS Gothic" charset="-128"/>
        </a:defRPr>
      </a:lvl8pPr>
      <a:lvl9pPr marL="4144095" indent="-243769" algn="ctr" defTabSz="479076" rtl="0" eaLnBrk="1" fontAlgn="base" hangingPunct="1">
        <a:spcBef>
          <a:spcPct val="0"/>
        </a:spcBef>
        <a:spcAft>
          <a:spcPct val="0"/>
        </a:spcAft>
        <a:buClr>
          <a:srgbClr val="000000"/>
        </a:buClr>
        <a:buSzPct val="100000"/>
        <a:buFont typeface="Times New Roman" pitchFamily="16" charset="0"/>
        <a:defRPr sz="3400" b="1">
          <a:solidFill>
            <a:srgbClr val="000000"/>
          </a:solidFill>
          <a:latin typeface="Times New Roman" pitchFamily="16" charset="0"/>
          <a:ea typeface="MS Gothic" charset="-128"/>
        </a:defRPr>
      </a:lvl9pPr>
    </p:titleStyle>
    <p:bodyStyle>
      <a:lvl1pPr marL="365655" indent="-365655" algn="l" defTabSz="479076" rtl="0" eaLnBrk="1" fontAlgn="base" hangingPunct="1">
        <a:spcBef>
          <a:spcPts val="640"/>
        </a:spcBef>
        <a:spcAft>
          <a:spcPct val="0"/>
        </a:spcAft>
        <a:buClr>
          <a:srgbClr val="000000"/>
        </a:buClr>
        <a:buSzPct val="100000"/>
        <a:buFont typeface="Times New Roman" pitchFamily="16" charset="0"/>
        <a:defRPr sz="2600" b="1">
          <a:solidFill>
            <a:srgbClr val="000000"/>
          </a:solidFill>
          <a:latin typeface="Calibri" panose="020F0502020204030204" pitchFamily="34" charset="0"/>
          <a:ea typeface="+mn-ea"/>
          <a:cs typeface="+mn-cs"/>
        </a:defRPr>
      </a:lvl1pPr>
      <a:lvl2pPr marL="792257" indent="-304713" algn="l" defTabSz="479076" rtl="0" eaLnBrk="1" fontAlgn="base" hangingPunct="1">
        <a:spcBef>
          <a:spcPts val="533"/>
        </a:spcBef>
        <a:spcAft>
          <a:spcPct val="0"/>
        </a:spcAft>
        <a:buClr>
          <a:srgbClr val="000000"/>
        </a:buClr>
        <a:buSzPct val="100000"/>
        <a:buFont typeface="Times New Roman" pitchFamily="16" charset="0"/>
        <a:defRPr sz="2100">
          <a:solidFill>
            <a:srgbClr val="000000"/>
          </a:solidFill>
          <a:latin typeface="Calibri" panose="020F0502020204030204" pitchFamily="34" charset="0"/>
          <a:ea typeface="+mn-ea"/>
        </a:defRPr>
      </a:lvl2pPr>
      <a:lvl3pPr marL="1218852" indent="-243769" algn="l" defTabSz="479076" rtl="0" eaLnBrk="1" fontAlgn="base" hangingPunct="1">
        <a:spcBef>
          <a:spcPts val="480"/>
        </a:spcBef>
        <a:spcAft>
          <a:spcPct val="0"/>
        </a:spcAft>
        <a:buClr>
          <a:srgbClr val="000000"/>
        </a:buClr>
        <a:buSzPct val="100000"/>
        <a:buFont typeface="Times New Roman" pitchFamily="16" charset="0"/>
        <a:defRPr>
          <a:solidFill>
            <a:srgbClr val="000000"/>
          </a:solidFill>
          <a:latin typeface="Calibri" panose="020F0502020204030204" pitchFamily="34" charset="0"/>
          <a:ea typeface="+mn-ea"/>
        </a:defRPr>
      </a:lvl3pPr>
      <a:lvl4pPr marL="1706391" indent="-243769" algn="l" defTabSz="479076" rtl="0" eaLnBrk="1" fontAlgn="base" hangingPunct="1">
        <a:spcBef>
          <a:spcPts val="427"/>
        </a:spcBef>
        <a:spcAft>
          <a:spcPct val="0"/>
        </a:spcAft>
        <a:buClr>
          <a:srgbClr val="000000"/>
        </a:buClr>
        <a:buSzPct val="100000"/>
        <a:buFont typeface="Times New Roman" pitchFamily="16" charset="0"/>
        <a:defRPr sz="1700">
          <a:solidFill>
            <a:srgbClr val="000000"/>
          </a:solidFill>
          <a:latin typeface="Calibri" panose="020F0502020204030204" pitchFamily="34" charset="0"/>
          <a:ea typeface="+mn-ea"/>
        </a:defRPr>
      </a:lvl4pPr>
      <a:lvl5pPr marL="2193932" indent="-243769" algn="l" defTabSz="479076" rtl="0" eaLnBrk="1" fontAlgn="base" hangingPunct="1">
        <a:spcBef>
          <a:spcPts val="427"/>
        </a:spcBef>
        <a:spcAft>
          <a:spcPct val="0"/>
        </a:spcAft>
        <a:buClr>
          <a:srgbClr val="000000"/>
        </a:buClr>
        <a:buSzPct val="100000"/>
        <a:buFont typeface="Times New Roman" pitchFamily="16" charset="0"/>
        <a:defRPr sz="1700">
          <a:solidFill>
            <a:srgbClr val="000000"/>
          </a:solidFill>
          <a:latin typeface="Calibri" panose="020F0502020204030204" pitchFamily="34" charset="0"/>
          <a:ea typeface="+mn-ea"/>
        </a:defRPr>
      </a:lvl5pPr>
      <a:lvl6pPr marL="2681473" indent="-243769" algn="l" defTabSz="479076" rtl="0" eaLnBrk="1" fontAlgn="base" hangingPunct="1">
        <a:spcBef>
          <a:spcPts val="427"/>
        </a:spcBef>
        <a:spcAft>
          <a:spcPct val="0"/>
        </a:spcAft>
        <a:buClr>
          <a:srgbClr val="000000"/>
        </a:buClr>
        <a:buSzPct val="100000"/>
        <a:buFont typeface="Times New Roman" pitchFamily="16" charset="0"/>
        <a:defRPr sz="1700">
          <a:solidFill>
            <a:srgbClr val="000000"/>
          </a:solidFill>
          <a:latin typeface="+mn-lt"/>
          <a:ea typeface="+mn-ea"/>
        </a:defRPr>
      </a:lvl6pPr>
      <a:lvl7pPr marL="3169014" indent="-243769" algn="l" defTabSz="479076" rtl="0" eaLnBrk="1" fontAlgn="base" hangingPunct="1">
        <a:spcBef>
          <a:spcPts val="427"/>
        </a:spcBef>
        <a:spcAft>
          <a:spcPct val="0"/>
        </a:spcAft>
        <a:buClr>
          <a:srgbClr val="000000"/>
        </a:buClr>
        <a:buSzPct val="100000"/>
        <a:buFont typeface="Times New Roman" pitchFamily="16" charset="0"/>
        <a:defRPr sz="1700">
          <a:solidFill>
            <a:srgbClr val="000000"/>
          </a:solidFill>
          <a:latin typeface="+mn-lt"/>
          <a:ea typeface="+mn-ea"/>
        </a:defRPr>
      </a:lvl7pPr>
      <a:lvl8pPr marL="3656554" indent="-243769" algn="l" defTabSz="479076" rtl="0" eaLnBrk="1" fontAlgn="base" hangingPunct="1">
        <a:spcBef>
          <a:spcPts val="427"/>
        </a:spcBef>
        <a:spcAft>
          <a:spcPct val="0"/>
        </a:spcAft>
        <a:buClr>
          <a:srgbClr val="000000"/>
        </a:buClr>
        <a:buSzPct val="100000"/>
        <a:buFont typeface="Times New Roman" pitchFamily="16" charset="0"/>
        <a:defRPr sz="1700">
          <a:solidFill>
            <a:srgbClr val="000000"/>
          </a:solidFill>
          <a:latin typeface="+mn-lt"/>
          <a:ea typeface="+mn-ea"/>
        </a:defRPr>
      </a:lvl8pPr>
      <a:lvl9pPr marL="4144095" indent="-243769" algn="l" defTabSz="479076" rtl="0" eaLnBrk="1" fontAlgn="base" hangingPunct="1">
        <a:spcBef>
          <a:spcPts val="427"/>
        </a:spcBef>
        <a:spcAft>
          <a:spcPct val="0"/>
        </a:spcAft>
        <a:buClr>
          <a:srgbClr val="000000"/>
        </a:buClr>
        <a:buSzPct val="100000"/>
        <a:buFont typeface="Times New Roman" pitchFamily="16" charset="0"/>
        <a:defRPr sz="1700">
          <a:solidFill>
            <a:srgbClr val="000000"/>
          </a:solidFill>
          <a:latin typeface="+mn-lt"/>
          <a:ea typeface="+mn-ea"/>
        </a:defRPr>
      </a:lvl9pPr>
    </p:bodyStyle>
    <p:otherStyle>
      <a:defPPr>
        <a:defRPr lang="en-US"/>
      </a:defPPr>
      <a:lvl1pPr marL="0" algn="l" defTabSz="975081" rtl="0" eaLnBrk="1" latinLnBrk="0" hangingPunct="1">
        <a:defRPr sz="1900" kern="1200">
          <a:solidFill>
            <a:schemeClr val="tx1"/>
          </a:solidFill>
          <a:latin typeface="+mn-lt"/>
          <a:ea typeface="+mn-ea"/>
          <a:cs typeface="+mn-cs"/>
        </a:defRPr>
      </a:lvl1pPr>
      <a:lvl2pPr marL="487540" algn="l" defTabSz="975081" rtl="0" eaLnBrk="1" latinLnBrk="0" hangingPunct="1">
        <a:defRPr sz="1900" kern="1200">
          <a:solidFill>
            <a:schemeClr val="tx1"/>
          </a:solidFill>
          <a:latin typeface="+mn-lt"/>
          <a:ea typeface="+mn-ea"/>
          <a:cs typeface="+mn-cs"/>
        </a:defRPr>
      </a:lvl2pPr>
      <a:lvl3pPr marL="975081" algn="l" defTabSz="975081" rtl="0" eaLnBrk="1" latinLnBrk="0" hangingPunct="1">
        <a:defRPr sz="1900" kern="1200">
          <a:solidFill>
            <a:schemeClr val="tx1"/>
          </a:solidFill>
          <a:latin typeface="+mn-lt"/>
          <a:ea typeface="+mn-ea"/>
          <a:cs typeface="+mn-cs"/>
        </a:defRPr>
      </a:lvl3pPr>
      <a:lvl4pPr marL="1462622" algn="l" defTabSz="975081" rtl="0" eaLnBrk="1" latinLnBrk="0" hangingPunct="1">
        <a:defRPr sz="1900" kern="1200">
          <a:solidFill>
            <a:schemeClr val="tx1"/>
          </a:solidFill>
          <a:latin typeface="+mn-lt"/>
          <a:ea typeface="+mn-ea"/>
          <a:cs typeface="+mn-cs"/>
        </a:defRPr>
      </a:lvl4pPr>
      <a:lvl5pPr marL="1950162" algn="l" defTabSz="975081" rtl="0" eaLnBrk="1" latinLnBrk="0" hangingPunct="1">
        <a:defRPr sz="1900" kern="1200">
          <a:solidFill>
            <a:schemeClr val="tx1"/>
          </a:solidFill>
          <a:latin typeface="+mn-lt"/>
          <a:ea typeface="+mn-ea"/>
          <a:cs typeface="+mn-cs"/>
        </a:defRPr>
      </a:lvl5pPr>
      <a:lvl6pPr marL="2437704" algn="l" defTabSz="975081" rtl="0" eaLnBrk="1" latinLnBrk="0" hangingPunct="1">
        <a:defRPr sz="1900" kern="1200">
          <a:solidFill>
            <a:schemeClr val="tx1"/>
          </a:solidFill>
          <a:latin typeface="+mn-lt"/>
          <a:ea typeface="+mn-ea"/>
          <a:cs typeface="+mn-cs"/>
        </a:defRPr>
      </a:lvl6pPr>
      <a:lvl7pPr marL="2925244" algn="l" defTabSz="975081" rtl="0" eaLnBrk="1" latinLnBrk="0" hangingPunct="1">
        <a:defRPr sz="1900" kern="1200">
          <a:solidFill>
            <a:schemeClr val="tx1"/>
          </a:solidFill>
          <a:latin typeface="+mn-lt"/>
          <a:ea typeface="+mn-ea"/>
          <a:cs typeface="+mn-cs"/>
        </a:defRPr>
      </a:lvl7pPr>
      <a:lvl8pPr marL="3412784" algn="l" defTabSz="975081" rtl="0" eaLnBrk="1" latinLnBrk="0" hangingPunct="1">
        <a:defRPr sz="1900" kern="1200">
          <a:solidFill>
            <a:schemeClr val="tx1"/>
          </a:solidFill>
          <a:latin typeface="+mn-lt"/>
          <a:ea typeface="+mn-ea"/>
          <a:cs typeface="+mn-cs"/>
        </a:defRPr>
      </a:lvl8pPr>
      <a:lvl9pPr marL="3900326" algn="l" defTabSz="975081" rtl="0" eaLnBrk="1" latinLnBrk="0" hangingPunct="1">
        <a:defRPr sz="19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1525" y="731525"/>
            <a:ext cx="8288867" cy="1136227"/>
          </a:xfrm>
          <a:prstGeom prst="rect">
            <a:avLst/>
          </a:prstGeom>
          <a:noFill/>
          <a:ln w="9525">
            <a:noFill/>
            <a:round/>
            <a:headEnd/>
            <a:tailEnd/>
          </a:ln>
          <a:effectLst/>
        </p:spPr>
        <p:txBody>
          <a:bodyPr vert="horz" wrap="square" lIns="98273" tIns="49137" rIns="98273" bIns="49137"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731525" y="2113285"/>
            <a:ext cx="8288867" cy="4387427"/>
          </a:xfrm>
          <a:prstGeom prst="rect">
            <a:avLst/>
          </a:prstGeom>
          <a:noFill/>
          <a:ln w="9525">
            <a:noFill/>
            <a:round/>
            <a:headEnd/>
            <a:tailEnd/>
          </a:ln>
          <a:effectLst/>
        </p:spPr>
        <p:txBody>
          <a:bodyPr vert="horz" wrap="square" lIns="98273" tIns="49137" rIns="98273" bIns="49137"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743378" y="355600"/>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055" algn="l"/>
                <a:tab pos="1950111" algn="l"/>
                <a:tab pos="2925165" algn="l"/>
                <a:tab pos="3900222" algn="l"/>
                <a:tab pos="4875275" algn="l"/>
                <a:tab pos="5850332" algn="l"/>
                <a:tab pos="6825387" algn="l"/>
                <a:tab pos="7800442" algn="l"/>
                <a:tab pos="8775497" algn="l"/>
                <a:tab pos="9750551" algn="l"/>
                <a:tab pos="10725609" algn="l"/>
              </a:tabLst>
              <a:defRPr sz="1900" b="1">
                <a:solidFill>
                  <a:srgbClr val="000000"/>
                </a:solidFill>
                <a:cs typeface="Arial Unicode MS" charset="0"/>
              </a:defRPr>
            </a:lvl1pPr>
          </a:lstStyle>
          <a:p>
            <a:pPr defTabSz="479064"/>
            <a:r>
              <a:rPr lang="en-US" altLang="zh-CN" smtClean="0"/>
              <a:t>Janurary 2016</a:t>
            </a:r>
            <a:endParaRPr lang="en-GB" dirty="0"/>
          </a:p>
        </p:txBody>
      </p:sp>
      <p:sp>
        <p:nvSpPr>
          <p:cNvPr id="1028" name="Rectangle 4"/>
          <p:cNvSpPr>
            <a:spLocks noGrp="1" noChangeArrowheads="1"/>
          </p:cNvSpPr>
          <p:nvPr>
            <p:ph type="ftr"/>
          </p:nvPr>
        </p:nvSpPr>
        <p:spPr bwMode="auto">
          <a:xfrm>
            <a:off x="5715006" y="6907112"/>
            <a:ext cx="3396821" cy="19304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055" algn="l"/>
                <a:tab pos="1950111" algn="l"/>
                <a:tab pos="2925165" algn="l"/>
                <a:tab pos="3900222" algn="l"/>
                <a:tab pos="4875275" algn="l"/>
                <a:tab pos="5850332" algn="l"/>
                <a:tab pos="6825387" algn="l"/>
                <a:tab pos="7800442" algn="l"/>
                <a:tab pos="8775497" algn="l"/>
                <a:tab pos="9750551" algn="l"/>
                <a:tab pos="10725609" algn="l"/>
              </a:tabLst>
              <a:defRPr sz="1300">
                <a:solidFill>
                  <a:srgbClr val="000000"/>
                </a:solidFill>
                <a:cs typeface="Arial Unicode MS" charset="0"/>
              </a:defRPr>
            </a:lvl1pPr>
          </a:lstStyle>
          <a:p>
            <a:pPr defTabSz="479064"/>
            <a:r>
              <a:rPr lang="en-GB" smtClean="0"/>
              <a:t>Chen SUN, Sony</a:t>
            </a:r>
            <a:endParaRPr lang="en-GB" dirty="0"/>
          </a:p>
        </p:txBody>
      </p:sp>
      <p:sp>
        <p:nvSpPr>
          <p:cNvPr id="1029" name="Rectangle 5"/>
          <p:cNvSpPr>
            <a:spLocks noGrp="1" noChangeArrowheads="1"/>
          </p:cNvSpPr>
          <p:nvPr>
            <p:ph type="sldNum"/>
          </p:nvPr>
        </p:nvSpPr>
        <p:spPr bwMode="auto">
          <a:xfrm>
            <a:off x="4634659" y="6907112"/>
            <a:ext cx="563879"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75055" algn="l"/>
                <a:tab pos="1950111" algn="l"/>
                <a:tab pos="2925165" algn="l"/>
                <a:tab pos="3900222" algn="l"/>
                <a:tab pos="4875275" algn="l"/>
                <a:tab pos="5850332" algn="l"/>
                <a:tab pos="6825387" algn="l"/>
                <a:tab pos="7800442" algn="l"/>
                <a:tab pos="8775497" algn="l"/>
                <a:tab pos="9750551" algn="l"/>
                <a:tab pos="10725609" algn="l"/>
              </a:tabLst>
              <a:defRPr sz="1300">
                <a:solidFill>
                  <a:srgbClr val="000000"/>
                </a:solidFill>
                <a:cs typeface="Arial Unicode MS" charset="0"/>
              </a:defRPr>
            </a:lvl1pPr>
          </a:lstStyle>
          <a:p>
            <a:pPr defTabSz="479064"/>
            <a:r>
              <a:rPr lang="en-GB" smtClean="0"/>
              <a:t>Slide </a:t>
            </a:r>
            <a:fld id="{D09C756B-EB39-4236-ADBB-73052B179AE4}" type="slidenum">
              <a:rPr lang="en-GB" smtClean="0"/>
              <a:pPr defTabSz="479064"/>
              <a:t>‹#›</a:t>
            </a:fld>
            <a:endParaRPr lang="en-GB"/>
          </a:p>
        </p:txBody>
      </p:sp>
      <p:sp>
        <p:nvSpPr>
          <p:cNvPr id="1030" name="Line 6"/>
          <p:cNvSpPr>
            <a:spLocks noChangeShapeType="1"/>
          </p:cNvSpPr>
          <p:nvPr/>
        </p:nvSpPr>
        <p:spPr bwMode="auto">
          <a:xfrm>
            <a:off x="731520" y="650240"/>
            <a:ext cx="8290560" cy="1694"/>
          </a:xfrm>
          <a:prstGeom prst="line">
            <a:avLst/>
          </a:prstGeom>
          <a:noFill/>
          <a:ln w="12600">
            <a:solidFill>
              <a:srgbClr val="000000"/>
            </a:solidFill>
            <a:miter lim="800000"/>
            <a:headEnd/>
            <a:tailEnd/>
          </a:ln>
          <a:effectLst/>
        </p:spPr>
        <p:txBody>
          <a:bodyPr lIns="97506" tIns="48753" rIns="97506" bIns="48753"/>
          <a:lstStyle/>
          <a:p>
            <a:pPr defTabSz="479064"/>
            <a:endParaRPr lang="en-GB">
              <a:solidFill>
                <a:srgbClr val="FFFFFF"/>
              </a:solidFill>
            </a:endParaRPr>
          </a:p>
        </p:txBody>
      </p:sp>
      <p:sp>
        <p:nvSpPr>
          <p:cNvPr id="1031" name="Rectangle 7"/>
          <p:cNvSpPr>
            <a:spLocks noChangeArrowheads="1"/>
          </p:cNvSpPr>
          <p:nvPr/>
        </p:nvSpPr>
        <p:spPr bwMode="auto">
          <a:xfrm>
            <a:off x="729828" y="6907107"/>
            <a:ext cx="777457" cy="200055"/>
          </a:xfrm>
          <a:prstGeom prst="rect">
            <a:avLst/>
          </a:prstGeom>
          <a:noFill/>
          <a:ln w="9525">
            <a:noFill/>
            <a:round/>
            <a:headEnd/>
            <a:tailEnd/>
          </a:ln>
          <a:effectLst/>
        </p:spPr>
        <p:txBody>
          <a:bodyPr wrap="none" lIns="0" tIns="0" rIns="0" bIns="0">
            <a:spAutoFit/>
          </a:bodyPr>
          <a:lstStyle/>
          <a:p>
            <a:pPr defTabSz="479064">
              <a:tabLst>
                <a:tab pos="0" algn="l"/>
                <a:tab pos="975055" algn="l"/>
                <a:tab pos="1950111" algn="l"/>
                <a:tab pos="2925165" algn="l"/>
                <a:tab pos="3900222" algn="l"/>
                <a:tab pos="4875275" algn="l"/>
                <a:tab pos="5850332" algn="l"/>
                <a:tab pos="6825387" algn="l"/>
                <a:tab pos="7800442" algn="l"/>
                <a:tab pos="8775497" algn="l"/>
                <a:tab pos="9750551" algn="l"/>
                <a:tab pos="10725609" algn="l"/>
              </a:tabLst>
            </a:pPr>
            <a:r>
              <a:rPr lang="en-GB" sz="1300" dirty="0">
                <a:solidFill>
                  <a:srgbClr val="000000"/>
                </a:solidFill>
              </a:rPr>
              <a:t>Submission</a:t>
            </a:r>
          </a:p>
        </p:txBody>
      </p:sp>
      <p:sp>
        <p:nvSpPr>
          <p:cNvPr id="1032" name="Line 8"/>
          <p:cNvSpPr>
            <a:spLocks noChangeShapeType="1"/>
          </p:cNvSpPr>
          <p:nvPr/>
        </p:nvSpPr>
        <p:spPr bwMode="auto">
          <a:xfrm>
            <a:off x="731520" y="6908800"/>
            <a:ext cx="8371840" cy="1694"/>
          </a:xfrm>
          <a:prstGeom prst="line">
            <a:avLst/>
          </a:prstGeom>
          <a:noFill/>
          <a:ln w="12600">
            <a:solidFill>
              <a:srgbClr val="000000"/>
            </a:solidFill>
            <a:miter lim="800000"/>
            <a:headEnd/>
            <a:tailEnd/>
          </a:ln>
          <a:effectLst/>
        </p:spPr>
        <p:txBody>
          <a:bodyPr lIns="97506" tIns="48753" rIns="97506" bIns="48753"/>
          <a:lstStyle/>
          <a:p>
            <a:pPr defTabSz="479064"/>
            <a:endParaRPr lang="en-GB">
              <a:solidFill>
                <a:srgbClr val="FFFFFF"/>
              </a:solidFill>
            </a:endParaRPr>
          </a:p>
        </p:txBody>
      </p:sp>
      <p:sp>
        <p:nvSpPr>
          <p:cNvPr id="10" name="Date Placeholder 3"/>
          <p:cNvSpPr txBox="1">
            <a:spLocks/>
          </p:cNvSpPr>
          <p:nvPr userDrawn="1"/>
        </p:nvSpPr>
        <p:spPr bwMode="auto">
          <a:xfrm>
            <a:off x="5334003" y="380977"/>
            <a:ext cx="3733826"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algn="r" defTabSz="479064">
              <a:tabLst>
                <a:tab pos="0" algn="l"/>
                <a:tab pos="975055" algn="l"/>
                <a:tab pos="1950111" algn="l"/>
                <a:tab pos="2925165" algn="l"/>
                <a:tab pos="3900222" algn="l"/>
                <a:tab pos="4875275" algn="l"/>
                <a:tab pos="5850332" algn="l"/>
                <a:tab pos="6825387" algn="l"/>
                <a:tab pos="7800442" algn="l"/>
                <a:tab pos="8775497" algn="l"/>
                <a:tab pos="9750551" algn="l"/>
                <a:tab pos="10725609" algn="l"/>
              </a:tabLst>
              <a:defRPr/>
            </a:pPr>
            <a:r>
              <a:rPr lang="en-GB" sz="1900" b="1" dirty="0" smtClean="0">
                <a:solidFill>
                  <a:srgbClr val="000000"/>
                </a:solidFill>
                <a:cs typeface="Arial Unicode MS" charset="0"/>
              </a:rPr>
              <a:t>doc.: IEEE 802.19-15/0092r0</a:t>
            </a:r>
          </a:p>
        </p:txBody>
      </p:sp>
    </p:spTree>
    <p:extLst>
      <p:ext uri="{BB962C8B-B14F-4D97-AF65-F5344CB8AC3E}">
        <p14:creationId xmlns:p14="http://schemas.microsoft.com/office/powerpoint/2010/main" val="2331008261"/>
      </p:ext>
    </p:extLst>
  </p:cSld>
  <p:clrMap bg1="lt1" tx1="dk1" bg2="lt2" tx2="dk2" accent1="accent1" accent2="accent2" accent3="accent3" accent4="accent4" accent5="accent5" accent6="accent6" hlink="hlink" folHlink="folHlink"/>
  <p:sldLayoutIdLst>
    <p:sldLayoutId id="2147483652" r:id="rId1"/>
    <p:sldLayoutId id="2147483653" r:id="rId2"/>
    <p:sldLayoutId id="2147483654" r:id="rId3"/>
    <p:sldLayoutId id="2147483655" r:id="rId4"/>
    <p:sldLayoutId id="2147483656" r:id="rId5"/>
    <p:sldLayoutId id="2147483657" r:id="rId6"/>
    <p:sldLayoutId id="2147483658" r:id="rId7"/>
    <p:sldLayoutId id="2147483659" r:id="rId8"/>
    <p:sldLayoutId id="2147483660" r:id="rId9"/>
  </p:sldLayoutIdLst>
  <p:timing>
    <p:tnLst>
      <p:par>
        <p:cTn id="1" dur="indefinite" restart="never" nodeType="tmRoot"/>
      </p:par>
    </p:tnLst>
  </p:timing>
  <p:hf hdr="0"/>
  <p:txStyles>
    <p:titleStyle>
      <a:lvl1pPr algn="ctr" defTabSz="479064" rtl="0" eaLnBrk="1" fontAlgn="base" hangingPunct="1">
        <a:spcBef>
          <a:spcPct val="0"/>
        </a:spcBef>
        <a:spcAft>
          <a:spcPct val="0"/>
        </a:spcAft>
        <a:buClr>
          <a:srgbClr val="000000"/>
        </a:buClr>
        <a:buSzPct val="100000"/>
        <a:buFont typeface="Times New Roman" pitchFamily="16" charset="0"/>
        <a:defRPr sz="3400" b="1">
          <a:solidFill>
            <a:srgbClr val="000000"/>
          </a:solidFill>
          <a:latin typeface="+mj-lt"/>
          <a:ea typeface="+mj-ea"/>
          <a:cs typeface="+mj-cs"/>
        </a:defRPr>
      </a:lvl1pPr>
      <a:lvl2pPr marL="792231" indent="-304705" algn="ctr" defTabSz="479064" rtl="0" eaLnBrk="1" fontAlgn="base" hangingPunct="1">
        <a:spcBef>
          <a:spcPct val="0"/>
        </a:spcBef>
        <a:spcAft>
          <a:spcPct val="0"/>
        </a:spcAft>
        <a:buClr>
          <a:srgbClr val="000000"/>
        </a:buClr>
        <a:buSzPct val="100000"/>
        <a:buFont typeface="Times New Roman" pitchFamily="16" charset="0"/>
        <a:defRPr sz="3400" b="1">
          <a:solidFill>
            <a:srgbClr val="000000"/>
          </a:solidFill>
          <a:latin typeface="Times New Roman" pitchFamily="16" charset="0"/>
          <a:ea typeface="MS Gothic" charset="-128"/>
        </a:defRPr>
      </a:lvl2pPr>
      <a:lvl3pPr marL="1218820" indent="-243765" algn="ctr" defTabSz="479064" rtl="0" eaLnBrk="1" fontAlgn="base" hangingPunct="1">
        <a:spcBef>
          <a:spcPct val="0"/>
        </a:spcBef>
        <a:spcAft>
          <a:spcPct val="0"/>
        </a:spcAft>
        <a:buClr>
          <a:srgbClr val="000000"/>
        </a:buClr>
        <a:buSzPct val="100000"/>
        <a:buFont typeface="Times New Roman" pitchFamily="16" charset="0"/>
        <a:defRPr sz="3400" b="1">
          <a:solidFill>
            <a:srgbClr val="000000"/>
          </a:solidFill>
          <a:latin typeface="Times New Roman" pitchFamily="16" charset="0"/>
          <a:ea typeface="MS Gothic" charset="-128"/>
        </a:defRPr>
      </a:lvl3pPr>
      <a:lvl4pPr marL="1706347" indent="-243765" algn="ctr" defTabSz="479064" rtl="0" eaLnBrk="1" fontAlgn="base" hangingPunct="1">
        <a:spcBef>
          <a:spcPct val="0"/>
        </a:spcBef>
        <a:spcAft>
          <a:spcPct val="0"/>
        </a:spcAft>
        <a:buClr>
          <a:srgbClr val="000000"/>
        </a:buClr>
        <a:buSzPct val="100000"/>
        <a:buFont typeface="Times New Roman" pitchFamily="16" charset="0"/>
        <a:defRPr sz="3400" b="1">
          <a:solidFill>
            <a:srgbClr val="000000"/>
          </a:solidFill>
          <a:latin typeface="Times New Roman" pitchFamily="16" charset="0"/>
          <a:ea typeface="MS Gothic" charset="-128"/>
        </a:defRPr>
      </a:lvl4pPr>
      <a:lvl5pPr marL="2193875" indent="-243765" algn="ctr" defTabSz="479064" rtl="0" eaLnBrk="1" fontAlgn="base" hangingPunct="1">
        <a:spcBef>
          <a:spcPct val="0"/>
        </a:spcBef>
        <a:spcAft>
          <a:spcPct val="0"/>
        </a:spcAft>
        <a:buClr>
          <a:srgbClr val="000000"/>
        </a:buClr>
        <a:buSzPct val="100000"/>
        <a:buFont typeface="Times New Roman" pitchFamily="16" charset="0"/>
        <a:defRPr sz="3400" b="1">
          <a:solidFill>
            <a:srgbClr val="000000"/>
          </a:solidFill>
          <a:latin typeface="Times New Roman" pitchFamily="16" charset="0"/>
          <a:ea typeface="MS Gothic" charset="-128"/>
        </a:defRPr>
      </a:lvl5pPr>
      <a:lvl6pPr marL="2681401" indent="-243765" algn="ctr" defTabSz="479064" rtl="0" eaLnBrk="1" fontAlgn="base" hangingPunct="1">
        <a:spcBef>
          <a:spcPct val="0"/>
        </a:spcBef>
        <a:spcAft>
          <a:spcPct val="0"/>
        </a:spcAft>
        <a:buClr>
          <a:srgbClr val="000000"/>
        </a:buClr>
        <a:buSzPct val="100000"/>
        <a:buFont typeface="Times New Roman" pitchFamily="16" charset="0"/>
        <a:defRPr sz="3400" b="1">
          <a:solidFill>
            <a:srgbClr val="000000"/>
          </a:solidFill>
          <a:latin typeface="Times New Roman" pitchFamily="16" charset="0"/>
          <a:ea typeface="MS Gothic" charset="-128"/>
        </a:defRPr>
      </a:lvl6pPr>
      <a:lvl7pPr marL="3168929" indent="-243765" algn="ctr" defTabSz="479064" rtl="0" eaLnBrk="1" fontAlgn="base" hangingPunct="1">
        <a:spcBef>
          <a:spcPct val="0"/>
        </a:spcBef>
        <a:spcAft>
          <a:spcPct val="0"/>
        </a:spcAft>
        <a:buClr>
          <a:srgbClr val="000000"/>
        </a:buClr>
        <a:buSzPct val="100000"/>
        <a:buFont typeface="Times New Roman" pitchFamily="16" charset="0"/>
        <a:defRPr sz="3400" b="1">
          <a:solidFill>
            <a:srgbClr val="000000"/>
          </a:solidFill>
          <a:latin typeface="Times New Roman" pitchFamily="16" charset="0"/>
          <a:ea typeface="MS Gothic" charset="-128"/>
        </a:defRPr>
      </a:lvl7pPr>
      <a:lvl8pPr marL="3656457" indent="-243765" algn="ctr" defTabSz="479064" rtl="0" eaLnBrk="1" fontAlgn="base" hangingPunct="1">
        <a:spcBef>
          <a:spcPct val="0"/>
        </a:spcBef>
        <a:spcAft>
          <a:spcPct val="0"/>
        </a:spcAft>
        <a:buClr>
          <a:srgbClr val="000000"/>
        </a:buClr>
        <a:buSzPct val="100000"/>
        <a:buFont typeface="Times New Roman" pitchFamily="16" charset="0"/>
        <a:defRPr sz="3400" b="1">
          <a:solidFill>
            <a:srgbClr val="000000"/>
          </a:solidFill>
          <a:latin typeface="Times New Roman" pitchFamily="16" charset="0"/>
          <a:ea typeface="MS Gothic" charset="-128"/>
        </a:defRPr>
      </a:lvl8pPr>
      <a:lvl9pPr marL="4143985" indent="-243765" algn="ctr" defTabSz="479064" rtl="0" eaLnBrk="1" fontAlgn="base" hangingPunct="1">
        <a:spcBef>
          <a:spcPct val="0"/>
        </a:spcBef>
        <a:spcAft>
          <a:spcPct val="0"/>
        </a:spcAft>
        <a:buClr>
          <a:srgbClr val="000000"/>
        </a:buClr>
        <a:buSzPct val="100000"/>
        <a:buFont typeface="Times New Roman" pitchFamily="16" charset="0"/>
        <a:defRPr sz="3400" b="1">
          <a:solidFill>
            <a:srgbClr val="000000"/>
          </a:solidFill>
          <a:latin typeface="Times New Roman" pitchFamily="16" charset="0"/>
          <a:ea typeface="MS Gothic" charset="-128"/>
        </a:defRPr>
      </a:lvl9pPr>
    </p:titleStyle>
    <p:bodyStyle>
      <a:lvl1pPr marL="365645" indent="-365645" algn="l" defTabSz="479064" rtl="0" eaLnBrk="1" fontAlgn="base" hangingPunct="1">
        <a:spcBef>
          <a:spcPts val="640"/>
        </a:spcBef>
        <a:spcAft>
          <a:spcPct val="0"/>
        </a:spcAft>
        <a:buClr>
          <a:srgbClr val="000000"/>
        </a:buClr>
        <a:buSzPct val="100000"/>
        <a:buFont typeface="Times New Roman" pitchFamily="16" charset="0"/>
        <a:defRPr sz="2600" b="1">
          <a:solidFill>
            <a:srgbClr val="000000"/>
          </a:solidFill>
          <a:latin typeface="+mn-lt"/>
          <a:ea typeface="+mn-ea"/>
          <a:cs typeface="+mn-cs"/>
        </a:defRPr>
      </a:lvl1pPr>
      <a:lvl2pPr marL="792231" indent="-304705" algn="l" defTabSz="479064" rtl="0" eaLnBrk="1" fontAlgn="base" hangingPunct="1">
        <a:spcBef>
          <a:spcPts val="533"/>
        </a:spcBef>
        <a:spcAft>
          <a:spcPct val="0"/>
        </a:spcAft>
        <a:buClr>
          <a:srgbClr val="000000"/>
        </a:buClr>
        <a:buSzPct val="100000"/>
        <a:buFont typeface="Times New Roman" pitchFamily="16" charset="0"/>
        <a:defRPr sz="2100">
          <a:solidFill>
            <a:srgbClr val="000000"/>
          </a:solidFill>
          <a:latin typeface="+mn-lt"/>
          <a:ea typeface="+mn-ea"/>
        </a:defRPr>
      </a:lvl2pPr>
      <a:lvl3pPr marL="1218820" indent="-243765" algn="l" defTabSz="479064" rtl="0" eaLnBrk="1" fontAlgn="base" hangingPunct="1">
        <a:spcBef>
          <a:spcPts val="480"/>
        </a:spcBef>
        <a:spcAft>
          <a:spcPct val="0"/>
        </a:spcAft>
        <a:buClr>
          <a:srgbClr val="000000"/>
        </a:buClr>
        <a:buSzPct val="100000"/>
        <a:buFont typeface="Times New Roman" pitchFamily="16" charset="0"/>
        <a:defRPr>
          <a:solidFill>
            <a:srgbClr val="000000"/>
          </a:solidFill>
          <a:latin typeface="+mn-lt"/>
          <a:ea typeface="+mn-ea"/>
        </a:defRPr>
      </a:lvl3pPr>
      <a:lvl4pPr marL="1706347" indent="-243765" algn="l" defTabSz="479064" rtl="0" eaLnBrk="1" fontAlgn="base" hangingPunct="1">
        <a:spcBef>
          <a:spcPts val="427"/>
        </a:spcBef>
        <a:spcAft>
          <a:spcPct val="0"/>
        </a:spcAft>
        <a:buClr>
          <a:srgbClr val="000000"/>
        </a:buClr>
        <a:buSzPct val="100000"/>
        <a:buFont typeface="Times New Roman" pitchFamily="16" charset="0"/>
        <a:defRPr sz="1700">
          <a:solidFill>
            <a:srgbClr val="000000"/>
          </a:solidFill>
          <a:latin typeface="+mn-lt"/>
          <a:ea typeface="+mn-ea"/>
        </a:defRPr>
      </a:lvl4pPr>
      <a:lvl5pPr marL="2193875" indent="-243765" algn="l" defTabSz="479064" rtl="0" eaLnBrk="1" fontAlgn="base" hangingPunct="1">
        <a:spcBef>
          <a:spcPts val="427"/>
        </a:spcBef>
        <a:spcAft>
          <a:spcPct val="0"/>
        </a:spcAft>
        <a:buClr>
          <a:srgbClr val="000000"/>
        </a:buClr>
        <a:buSzPct val="100000"/>
        <a:buFont typeface="Times New Roman" pitchFamily="16" charset="0"/>
        <a:defRPr sz="1700">
          <a:solidFill>
            <a:srgbClr val="000000"/>
          </a:solidFill>
          <a:latin typeface="+mn-lt"/>
          <a:ea typeface="+mn-ea"/>
        </a:defRPr>
      </a:lvl5pPr>
      <a:lvl6pPr marL="2681401" indent="-243765" algn="l" defTabSz="479064" rtl="0" eaLnBrk="1" fontAlgn="base" hangingPunct="1">
        <a:spcBef>
          <a:spcPts val="427"/>
        </a:spcBef>
        <a:spcAft>
          <a:spcPct val="0"/>
        </a:spcAft>
        <a:buClr>
          <a:srgbClr val="000000"/>
        </a:buClr>
        <a:buSzPct val="100000"/>
        <a:buFont typeface="Times New Roman" pitchFamily="16" charset="0"/>
        <a:defRPr sz="1700">
          <a:solidFill>
            <a:srgbClr val="000000"/>
          </a:solidFill>
          <a:latin typeface="+mn-lt"/>
          <a:ea typeface="+mn-ea"/>
        </a:defRPr>
      </a:lvl6pPr>
      <a:lvl7pPr marL="3168929" indent="-243765" algn="l" defTabSz="479064" rtl="0" eaLnBrk="1" fontAlgn="base" hangingPunct="1">
        <a:spcBef>
          <a:spcPts val="427"/>
        </a:spcBef>
        <a:spcAft>
          <a:spcPct val="0"/>
        </a:spcAft>
        <a:buClr>
          <a:srgbClr val="000000"/>
        </a:buClr>
        <a:buSzPct val="100000"/>
        <a:buFont typeface="Times New Roman" pitchFamily="16" charset="0"/>
        <a:defRPr sz="1700">
          <a:solidFill>
            <a:srgbClr val="000000"/>
          </a:solidFill>
          <a:latin typeface="+mn-lt"/>
          <a:ea typeface="+mn-ea"/>
        </a:defRPr>
      </a:lvl7pPr>
      <a:lvl8pPr marL="3656457" indent="-243765" algn="l" defTabSz="479064" rtl="0" eaLnBrk="1" fontAlgn="base" hangingPunct="1">
        <a:spcBef>
          <a:spcPts val="427"/>
        </a:spcBef>
        <a:spcAft>
          <a:spcPct val="0"/>
        </a:spcAft>
        <a:buClr>
          <a:srgbClr val="000000"/>
        </a:buClr>
        <a:buSzPct val="100000"/>
        <a:buFont typeface="Times New Roman" pitchFamily="16" charset="0"/>
        <a:defRPr sz="1700">
          <a:solidFill>
            <a:srgbClr val="000000"/>
          </a:solidFill>
          <a:latin typeface="+mn-lt"/>
          <a:ea typeface="+mn-ea"/>
        </a:defRPr>
      </a:lvl8pPr>
      <a:lvl9pPr marL="4143985" indent="-243765" algn="l" defTabSz="479064" rtl="0" eaLnBrk="1" fontAlgn="base" hangingPunct="1">
        <a:spcBef>
          <a:spcPts val="427"/>
        </a:spcBef>
        <a:spcAft>
          <a:spcPct val="0"/>
        </a:spcAft>
        <a:buClr>
          <a:srgbClr val="000000"/>
        </a:buClr>
        <a:buSzPct val="100000"/>
        <a:buFont typeface="Times New Roman" pitchFamily="16" charset="0"/>
        <a:defRPr sz="1700">
          <a:solidFill>
            <a:srgbClr val="000000"/>
          </a:solidFill>
          <a:latin typeface="+mn-lt"/>
          <a:ea typeface="+mn-ea"/>
        </a:defRPr>
      </a:lvl9pPr>
    </p:bodyStyle>
    <p:otherStyle>
      <a:defPPr>
        <a:defRPr lang="en-US"/>
      </a:defPPr>
      <a:lvl1pPr marL="0" algn="l" defTabSz="975055" rtl="0" eaLnBrk="1" latinLnBrk="0" hangingPunct="1">
        <a:defRPr sz="1900" kern="1200">
          <a:solidFill>
            <a:schemeClr val="tx1"/>
          </a:solidFill>
          <a:latin typeface="+mn-lt"/>
          <a:ea typeface="+mn-ea"/>
          <a:cs typeface="+mn-cs"/>
        </a:defRPr>
      </a:lvl1pPr>
      <a:lvl2pPr marL="487530" algn="l" defTabSz="975055" rtl="0" eaLnBrk="1" latinLnBrk="0" hangingPunct="1">
        <a:defRPr sz="1900" kern="1200">
          <a:solidFill>
            <a:schemeClr val="tx1"/>
          </a:solidFill>
          <a:latin typeface="+mn-lt"/>
          <a:ea typeface="+mn-ea"/>
          <a:cs typeface="+mn-cs"/>
        </a:defRPr>
      </a:lvl2pPr>
      <a:lvl3pPr marL="975055" algn="l" defTabSz="975055" rtl="0" eaLnBrk="1" latinLnBrk="0" hangingPunct="1">
        <a:defRPr sz="1900" kern="1200">
          <a:solidFill>
            <a:schemeClr val="tx1"/>
          </a:solidFill>
          <a:latin typeface="+mn-lt"/>
          <a:ea typeface="+mn-ea"/>
          <a:cs typeface="+mn-cs"/>
        </a:defRPr>
      </a:lvl3pPr>
      <a:lvl4pPr marL="1462583" algn="l" defTabSz="975055" rtl="0" eaLnBrk="1" latinLnBrk="0" hangingPunct="1">
        <a:defRPr sz="1900" kern="1200">
          <a:solidFill>
            <a:schemeClr val="tx1"/>
          </a:solidFill>
          <a:latin typeface="+mn-lt"/>
          <a:ea typeface="+mn-ea"/>
          <a:cs typeface="+mn-cs"/>
        </a:defRPr>
      </a:lvl4pPr>
      <a:lvl5pPr marL="1950111" algn="l" defTabSz="975055" rtl="0" eaLnBrk="1" latinLnBrk="0" hangingPunct="1">
        <a:defRPr sz="1900" kern="1200">
          <a:solidFill>
            <a:schemeClr val="tx1"/>
          </a:solidFill>
          <a:latin typeface="+mn-lt"/>
          <a:ea typeface="+mn-ea"/>
          <a:cs typeface="+mn-cs"/>
        </a:defRPr>
      </a:lvl5pPr>
      <a:lvl6pPr marL="2437640" algn="l" defTabSz="975055" rtl="0" eaLnBrk="1" latinLnBrk="0" hangingPunct="1">
        <a:defRPr sz="1900" kern="1200">
          <a:solidFill>
            <a:schemeClr val="tx1"/>
          </a:solidFill>
          <a:latin typeface="+mn-lt"/>
          <a:ea typeface="+mn-ea"/>
          <a:cs typeface="+mn-cs"/>
        </a:defRPr>
      </a:lvl6pPr>
      <a:lvl7pPr marL="2925165" algn="l" defTabSz="975055" rtl="0" eaLnBrk="1" latinLnBrk="0" hangingPunct="1">
        <a:defRPr sz="1900" kern="1200">
          <a:solidFill>
            <a:schemeClr val="tx1"/>
          </a:solidFill>
          <a:latin typeface="+mn-lt"/>
          <a:ea typeface="+mn-ea"/>
          <a:cs typeface="+mn-cs"/>
        </a:defRPr>
      </a:lvl7pPr>
      <a:lvl8pPr marL="3412693" algn="l" defTabSz="975055" rtl="0" eaLnBrk="1" latinLnBrk="0" hangingPunct="1">
        <a:defRPr sz="1900" kern="1200">
          <a:solidFill>
            <a:schemeClr val="tx1"/>
          </a:solidFill>
          <a:latin typeface="+mn-lt"/>
          <a:ea typeface="+mn-ea"/>
          <a:cs typeface="+mn-cs"/>
        </a:defRPr>
      </a:lvl8pPr>
      <a:lvl9pPr marL="3900222" algn="l" defTabSz="975055" rtl="0" eaLnBrk="1" latinLnBrk="0" hangingPunct="1">
        <a:defRPr sz="19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1521" y="731521"/>
            <a:ext cx="8288867" cy="1136227"/>
          </a:xfrm>
          <a:prstGeom prst="rect">
            <a:avLst/>
          </a:prstGeom>
          <a:noFill/>
          <a:ln w="9525">
            <a:noFill/>
            <a:round/>
            <a:headEnd/>
            <a:tailEnd/>
          </a:ln>
          <a:effectLst/>
        </p:spPr>
        <p:txBody>
          <a:bodyPr vert="horz" wrap="square" lIns="98298" tIns="49149" rIns="98298" bIns="49149"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731521" y="2113281"/>
            <a:ext cx="8288867" cy="4387427"/>
          </a:xfrm>
          <a:prstGeom prst="rect">
            <a:avLst/>
          </a:prstGeom>
          <a:noFill/>
          <a:ln w="9525">
            <a:noFill/>
            <a:round/>
            <a:headEnd/>
            <a:tailEnd/>
          </a:ln>
          <a:effectLst/>
        </p:spPr>
        <p:txBody>
          <a:bodyPr vert="horz" wrap="square" lIns="98298" tIns="49149" rIns="98298" bIns="49149"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743373" y="355600"/>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299" algn="l"/>
                <a:tab pos="1950598" algn="l"/>
                <a:tab pos="2925897" algn="l"/>
                <a:tab pos="3901196" algn="l"/>
                <a:tab pos="4876495" algn="l"/>
                <a:tab pos="5851794" algn="l"/>
                <a:tab pos="6827093" algn="l"/>
                <a:tab pos="7802392" algn="l"/>
                <a:tab pos="8777691" algn="l"/>
                <a:tab pos="9752990" algn="l"/>
                <a:tab pos="10728289" algn="l"/>
              </a:tabLst>
              <a:defRPr sz="1900" b="1">
                <a:solidFill>
                  <a:srgbClr val="000000"/>
                </a:solidFill>
                <a:cs typeface="Arial Unicode MS" charset="0"/>
              </a:defRPr>
            </a:lvl1pPr>
          </a:lstStyle>
          <a:p>
            <a:pPr defTabSz="479184"/>
            <a:r>
              <a:rPr lang="en-US" altLang="zh-CN" smtClean="0"/>
              <a:t>Janurary 2016</a:t>
            </a:r>
            <a:endParaRPr lang="en-GB" dirty="0"/>
          </a:p>
        </p:txBody>
      </p:sp>
      <p:sp>
        <p:nvSpPr>
          <p:cNvPr id="1028" name="Rectangle 4"/>
          <p:cNvSpPr>
            <a:spLocks noGrp="1" noChangeArrowheads="1"/>
          </p:cNvSpPr>
          <p:nvPr>
            <p:ph type="ftr"/>
          </p:nvPr>
        </p:nvSpPr>
        <p:spPr bwMode="auto">
          <a:xfrm>
            <a:off x="5715006" y="6907108"/>
            <a:ext cx="3396821" cy="19304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299" algn="l"/>
                <a:tab pos="1950598" algn="l"/>
                <a:tab pos="2925897" algn="l"/>
                <a:tab pos="3901196" algn="l"/>
                <a:tab pos="4876495" algn="l"/>
                <a:tab pos="5851794" algn="l"/>
                <a:tab pos="6827093" algn="l"/>
                <a:tab pos="7802392" algn="l"/>
                <a:tab pos="8777691" algn="l"/>
                <a:tab pos="9752990" algn="l"/>
                <a:tab pos="10728289" algn="l"/>
              </a:tabLst>
              <a:defRPr sz="1300">
                <a:solidFill>
                  <a:srgbClr val="000000"/>
                </a:solidFill>
                <a:cs typeface="Arial Unicode MS" charset="0"/>
              </a:defRPr>
            </a:lvl1pPr>
          </a:lstStyle>
          <a:p>
            <a:pPr defTabSz="479184"/>
            <a:r>
              <a:rPr lang="en-GB" smtClean="0"/>
              <a:t>Chen SUN, Sony</a:t>
            </a:r>
            <a:endParaRPr lang="en-GB" dirty="0"/>
          </a:p>
        </p:txBody>
      </p:sp>
      <p:sp>
        <p:nvSpPr>
          <p:cNvPr id="1029" name="Rectangle 5"/>
          <p:cNvSpPr>
            <a:spLocks noGrp="1" noChangeArrowheads="1"/>
          </p:cNvSpPr>
          <p:nvPr>
            <p:ph type="sldNum"/>
          </p:nvPr>
        </p:nvSpPr>
        <p:spPr bwMode="auto">
          <a:xfrm>
            <a:off x="4634655" y="6907108"/>
            <a:ext cx="563879"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75299" algn="l"/>
                <a:tab pos="1950598" algn="l"/>
                <a:tab pos="2925897" algn="l"/>
                <a:tab pos="3901196" algn="l"/>
                <a:tab pos="4876495" algn="l"/>
                <a:tab pos="5851794" algn="l"/>
                <a:tab pos="6827093" algn="l"/>
                <a:tab pos="7802392" algn="l"/>
                <a:tab pos="8777691" algn="l"/>
                <a:tab pos="9752990" algn="l"/>
                <a:tab pos="10728289" algn="l"/>
              </a:tabLst>
              <a:defRPr sz="1300">
                <a:solidFill>
                  <a:srgbClr val="000000"/>
                </a:solidFill>
                <a:cs typeface="Arial Unicode MS" charset="0"/>
              </a:defRPr>
            </a:lvl1pPr>
          </a:lstStyle>
          <a:p>
            <a:pPr defTabSz="479184"/>
            <a:r>
              <a:rPr lang="en-GB"/>
              <a:t>Slide </a:t>
            </a:r>
            <a:fld id="{D09C756B-EB39-4236-ADBB-73052B179AE4}" type="slidenum">
              <a:rPr lang="en-GB"/>
              <a:pPr defTabSz="479184"/>
              <a:t>‹#›</a:t>
            </a:fld>
            <a:endParaRPr lang="en-GB"/>
          </a:p>
        </p:txBody>
      </p:sp>
      <p:sp>
        <p:nvSpPr>
          <p:cNvPr id="1030" name="Line 6"/>
          <p:cNvSpPr>
            <a:spLocks noChangeShapeType="1"/>
          </p:cNvSpPr>
          <p:nvPr/>
        </p:nvSpPr>
        <p:spPr bwMode="auto">
          <a:xfrm>
            <a:off x="731520" y="650240"/>
            <a:ext cx="8290560" cy="1694"/>
          </a:xfrm>
          <a:prstGeom prst="line">
            <a:avLst/>
          </a:prstGeom>
          <a:noFill/>
          <a:ln w="12600">
            <a:solidFill>
              <a:srgbClr val="000000"/>
            </a:solidFill>
            <a:miter lim="800000"/>
            <a:headEnd/>
            <a:tailEnd/>
          </a:ln>
          <a:effectLst/>
        </p:spPr>
        <p:txBody>
          <a:bodyPr lIns="97530" tIns="48765" rIns="97530" bIns="48765"/>
          <a:lstStyle/>
          <a:p>
            <a:pPr defTabSz="479184"/>
            <a:endParaRPr lang="en-GB">
              <a:solidFill>
                <a:srgbClr val="FFFFFF"/>
              </a:solidFill>
            </a:endParaRPr>
          </a:p>
        </p:txBody>
      </p:sp>
      <p:sp>
        <p:nvSpPr>
          <p:cNvPr id="1031" name="Rectangle 7"/>
          <p:cNvSpPr>
            <a:spLocks noChangeArrowheads="1"/>
          </p:cNvSpPr>
          <p:nvPr/>
        </p:nvSpPr>
        <p:spPr bwMode="auto">
          <a:xfrm>
            <a:off x="729828" y="6907107"/>
            <a:ext cx="777457" cy="200055"/>
          </a:xfrm>
          <a:prstGeom prst="rect">
            <a:avLst/>
          </a:prstGeom>
          <a:noFill/>
          <a:ln w="9525">
            <a:noFill/>
            <a:round/>
            <a:headEnd/>
            <a:tailEnd/>
          </a:ln>
          <a:effectLst/>
        </p:spPr>
        <p:txBody>
          <a:bodyPr wrap="none" lIns="0" tIns="0" rIns="0" bIns="0">
            <a:spAutoFit/>
          </a:bodyPr>
          <a:lstStyle/>
          <a:p>
            <a:pPr defTabSz="479184">
              <a:tabLst>
                <a:tab pos="0" algn="l"/>
                <a:tab pos="975299" algn="l"/>
                <a:tab pos="1950598" algn="l"/>
                <a:tab pos="2925897" algn="l"/>
                <a:tab pos="3901196" algn="l"/>
                <a:tab pos="4876495" algn="l"/>
                <a:tab pos="5851794" algn="l"/>
                <a:tab pos="6827093" algn="l"/>
                <a:tab pos="7802392" algn="l"/>
                <a:tab pos="8777691" algn="l"/>
                <a:tab pos="9752990" algn="l"/>
                <a:tab pos="10728289" algn="l"/>
              </a:tabLst>
            </a:pPr>
            <a:r>
              <a:rPr lang="en-GB" sz="1300" dirty="0">
                <a:solidFill>
                  <a:srgbClr val="000000"/>
                </a:solidFill>
              </a:rPr>
              <a:t>Submission</a:t>
            </a:r>
          </a:p>
        </p:txBody>
      </p:sp>
      <p:sp>
        <p:nvSpPr>
          <p:cNvPr id="1032" name="Line 8"/>
          <p:cNvSpPr>
            <a:spLocks noChangeShapeType="1"/>
          </p:cNvSpPr>
          <p:nvPr/>
        </p:nvSpPr>
        <p:spPr bwMode="auto">
          <a:xfrm>
            <a:off x="731520" y="6908800"/>
            <a:ext cx="8371840" cy="1694"/>
          </a:xfrm>
          <a:prstGeom prst="line">
            <a:avLst/>
          </a:prstGeom>
          <a:noFill/>
          <a:ln w="12600">
            <a:solidFill>
              <a:srgbClr val="000000"/>
            </a:solidFill>
            <a:miter lim="800000"/>
            <a:headEnd/>
            <a:tailEnd/>
          </a:ln>
          <a:effectLst/>
        </p:spPr>
        <p:txBody>
          <a:bodyPr lIns="97530" tIns="48765" rIns="97530" bIns="48765"/>
          <a:lstStyle/>
          <a:p>
            <a:pPr defTabSz="479184"/>
            <a:endParaRPr lang="en-GB">
              <a:solidFill>
                <a:srgbClr val="FFFFFF"/>
              </a:solidFill>
            </a:endParaRPr>
          </a:p>
        </p:txBody>
      </p:sp>
      <p:sp>
        <p:nvSpPr>
          <p:cNvPr id="10" name="Date Placeholder 3"/>
          <p:cNvSpPr txBox="1">
            <a:spLocks/>
          </p:cNvSpPr>
          <p:nvPr userDrawn="1"/>
        </p:nvSpPr>
        <p:spPr bwMode="auto">
          <a:xfrm>
            <a:off x="5334003" y="380977"/>
            <a:ext cx="3733826"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algn="r" defTabSz="479184">
              <a:tabLst>
                <a:tab pos="0" algn="l"/>
                <a:tab pos="975299" algn="l"/>
                <a:tab pos="1950598" algn="l"/>
                <a:tab pos="2925897" algn="l"/>
                <a:tab pos="3901196" algn="l"/>
                <a:tab pos="4876495" algn="l"/>
                <a:tab pos="5851794" algn="l"/>
                <a:tab pos="6827093" algn="l"/>
                <a:tab pos="7802392" algn="l"/>
                <a:tab pos="8777691" algn="l"/>
                <a:tab pos="9752990" algn="l"/>
                <a:tab pos="10728289" algn="l"/>
              </a:tabLst>
              <a:defRPr/>
            </a:pPr>
            <a:r>
              <a:rPr lang="en-GB" sz="1900" b="1" dirty="0" smtClean="0">
                <a:solidFill>
                  <a:srgbClr val="000000"/>
                </a:solidFill>
                <a:cs typeface="Arial Unicode MS" charset="0"/>
              </a:rPr>
              <a:t>doc.: IEEE 802.19-15/0092r0</a:t>
            </a:r>
          </a:p>
        </p:txBody>
      </p:sp>
    </p:spTree>
    <p:extLst>
      <p:ext uri="{BB962C8B-B14F-4D97-AF65-F5344CB8AC3E}">
        <p14:creationId xmlns:p14="http://schemas.microsoft.com/office/powerpoint/2010/main" val="2153828829"/>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Lst>
  <p:timing>
    <p:tnLst>
      <p:par>
        <p:cTn id="1" dur="indefinite" restart="never" nodeType="tmRoot"/>
      </p:par>
    </p:tnLst>
  </p:timing>
  <p:hf hdr="0"/>
  <p:txStyles>
    <p:titleStyle>
      <a:lvl1pPr algn="ctr" defTabSz="479184" rtl="0" eaLnBrk="1" fontAlgn="base" hangingPunct="1">
        <a:spcBef>
          <a:spcPct val="0"/>
        </a:spcBef>
        <a:spcAft>
          <a:spcPct val="0"/>
        </a:spcAft>
        <a:buClr>
          <a:srgbClr val="000000"/>
        </a:buClr>
        <a:buSzPct val="100000"/>
        <a:buFont typeface="Times New Roman" pitchFamily="16" charset="0"/>
        <a:defRPr sz="3400" b="1">
          <a:solidFill>
            <a:srgbClr val="000000"/>
          </a:solidFill>
          <a:latin typeface="+mj-lt"/>
          <a:ea typeface="+mj-ea"/>
          <a:cs typeface="+mj-cs"/>
        </a:defRPr>
      </a:lvl1pPr>
      <a:lvl2pPr marL="792430" indent="-304781" algn="ctr" defTabSz="479184" rtl="0" eaLnBrk="1" fontAlgn="base" hangingPunct="1">
        <a:spcBef>
          <a:spcPct val="0"/>
        </a:spcBef>
        <a:spcAft>
          <a:spcPct val="0"/>
        </a:spcAft>
        <a:buClr>
          <a:srgbClr val="000000"/>
        </a:buClr>
        <a:buSzPct val="100000"/>
        <a:buFont typeface="Times New Roman" pitchFamily="16" charset="0"/>
        <a:defRPr sz="3400" b="1">
          <a:solidFill>
            <a:srgbClr val="000000"/>
          </a:solidFill>
          <a:latin typeface="Times New Roman" pitchFamily="16" charset="0"/>
          <a:ea typeface="MS Gothic" charset="-128"/>
        </a:defRPr>
      </a:lvl2pPr>
      <a:lvl3pPr marL="1219124" indent="-243825" algn="ctr" defTabSz="479184" rtl="0" eaLnBrk="1" fontAlgn="base" hangingPunct="1">
        <a:spcBef>
          <a:spcPct val="0"/>
        </a:spcBef>
        <a:spcAft>
          <a:spcPct val="0"/>
        </a:spcAft>
        <a:buClr>
          <a:srgbClr val="000000"/>
        </a:buClr>
        <a:buSzPct val="100000"/>
        <a:buFont typeface="Times New Roman" pitchFamily="16" charset="0"/>
        <a:defRPr sz="3400" b="1">
          <a:solidFill>
            <a:srgbClr val="000000"/>
          </a:solidFill>
          <a:latin typeface="Times New Roman" pitchFamily="16" charset="0"/>
          <a:ea typeface="MS Gothic" charset="-128"/>
        </a:defRPr>
      </a:lvl3pPr>
      <a:lvl4pPr marL="1706773" indent="-243825" algn="ctr" defTabSz="479184" rtl="0" eaLnBrk="1" fontAlgn="base" hangingPunct="1">
        <a:spcBef>
          <a:spcPct val="0"/>
        </a:spcBef>
        <a:spcAft>
          <a:spcPct val="0"/>
        </a:spcAft>
        <a:buClr>
          <a:srgbClr val="000000"/>
        </a:buClr>
        <a:buSzPct val="100000"/>
        <a:buFont typeface="Times New Roman" pitchFamily="16" charset="0"/>
        <a:defRPr sz="3400" b="1">
          <a:solidFill>
            <a:srgbClr val="000000"/>
          </a:solidFill>
          <a:latin typeface="Times New Roman" pitchFamily="16" charset="0"/>
          <a:ea typeface="MS Gothic" charset="-128"/>
        </a:defRPr>
      </a:lvl4pPr>
      <a:lvl5pPr marL="2194423" indent="-243825" algn="ctr" defTabSz="479184" rtl="0" eaLnBrk="1" fontAlgn="base" hangingPunct="1">
        <a:spcBef>
          <a:spcPct val="0"/>
        </a:spcBef>
        <a:spcAft>
          <a:spcPct val="0"/>
        </a:spcAft>
        <a:buClr>
          <a:srgbClr val="000000"/>
        </a:buClr>
        <a:buSzPct val="100000"/>
        <a:buFont typeface="Times New Roman" pitchFamily="16" charset="0"/>
        <a:defRPr sz="3400" b="1">
          <a:solidFill>
            <a:srgbClr val="000000"/>
          </a:solidFill>
          <a:latin typeface="Times New Roman" pitchFamily="16" charset="0"/>
          <a:ea typeface="MS Gothic" charset="-128"/>
        </a:defRPr>
      </a:lvl5pPr>
      <a:lvl6pPr marL="2682072" indent="-243825" algn="ctr" defTabSz="479184" rtl="0" eaLnBrk="1" fontAlgn="base" hangingPunct="1">
        <a:spcBef>
          <a:spcPct val="0"/>
        </a:spcBef>
        <a:spcAft>
          <a:spcPct val="0"/>
        </a:spcAft>
        <a:buClr>
          <a:srgbClr val="000000"/>
        </a:buClr>
        <a:buSzPct val="100000"/>
        <a:buFont typeface="Times New Roman" pitchFamily="16" charset="0"/>
        <a:defRPr sz="3400" b="1">
          <a:solidFill>
            <a:srgbClr val="000000"/>
          </a:solidFill>
          <a:latin typeface="Times New Roman" pitchFamily="16" charset="0"/>
          <a:ea typeface="MS Gothic" charset="-128"/>
        </a:defRPr>
      </a:lvl6pPr>
      <a:lvl7pPr marL="3169722" indent="-243825" algn="ctr" defTabSz="479184" rtl="0" eaLnBrk="1" fontAlgn="base" hangingPunct="1">
        <a:spcBef>
          <a:spcPct val="0"/>
        </a:spcBef>
        <a:spcAft>
          <a:spcPct val="0"/>
        </a:spcAft>
        <a:buClr>
          <a:srgbClr val="000000"/>
        </a:buClr>
        <a:buSzPct val="100000"/>
        <a:buFont typeface="Times New Roman" pitchFamily="16" charset="0"/>
        <a:defRPr sz="3400" b="1">
          <a:solidFill>
            <a:srgbClr val="000000"/>
          </a:solidFill>
          <a:latin typeface="Times New Roman" pitchFamily="16" charset="0"/>
          <a:ea typeface="MS Gothic" charset="-128"/>
        </a:defRPr>
      </a:lvl7pPr>
      <a:lvl8pPr marL="3657371" indent="-243825" algn="ctr" defTabSz="479184" rtl="0" eaLnBrk="1" fontAlgn="base" hangingPunct="1">
        <a:spcBef>
          <a:spcPct val="0"/>
        </a:spcBef>
        <a:spcAft>
          <a:spcPct val="0"/>
        </a:spcAft>
        <a:buClr>
          <a:srgbClr val="000000"/>
        </a:buClr>
        <a:buSzPct val="100000"/>
        <a:buFont typeface="Times New Roman" pitchFamily="16" charset="0"/>
        <a:defRPr sz="3400" b="1">
          <a:solidFill>
            <a:srgbClr val="000000"/>
          </a:solidFill>
          <a:latin typeface="Times New Roman" pitchFamily="16" charset="0"/>
          <a:ea typeface="MS Gothic" charset="-128"/>
        </a:defRPr>
      </a:lvl8pPr>
      <a:lvl9pPr marL="4145021" indent="-243825" algn="ctr" defTabSz="479184" rtl="0" eaLnBrk="1" fontAlgn="base" hangingPunct="1">
        <a:spcBef>
          <a:spcPct val="0"/>
        </a:spcBef>
        <a:spcAft>
          <a:spcPct val="0"/>
        </a:spcAft>
        <a:buClr>
          <a:srgbClr val="000000"/>
        </a:buClr>
        <a:buSzPct val="100000"/>
        <a:buFont typeface="Times New Roman" pitchFamily="16" charset="0"/>
        <a:defRPr sz="3400" b="1">
          <a:solidFill>
            <a:srgbClr val="000000"/>
          </a:solidFill>
          <a:latin typeface="Times New Roman" pitchFamily="16" charset="0"/>
          <a:ea typeface="MS Gothic" charset="-128"/>
        </a:defRPr>
      </a:lvl9pPr>
    </p:titleStyle>
    <p:bodyStyle>
      <a:lvl1pPr marL="365737" indent="-365737" algn="l" defTabSz="479184" rtl="0" eaLnBrk="1" fontAlgn="base" hangingPunct="1">
        <a:spcBef>
          <a:spcPts val="640"/>
        </a:spcBef>
        <a:spcAft>
          <a:spcPct val="0"/>
        </a:spcAft>
        <a:buClr>
          <a:srgbClr val="000000"/>
        </a:buClr>
        <a:buSzPct val="100000"/>
        <a:buFont typeface="Times New Roman" pitchFamily="16" charset="0"/>
        <a:defRPr sz="2600" b="1">
          <a:solidFill>
            <a:srgbClr val="000000"/>
          </a:solidFill>
          <a:latin typeface="+mn-lt"/>
          <a:ea typeface="+mn-ea"/>
          <a:cs typeface="+mn-cs"/>
        </a:defRPr>
      </a:lvl1pPr>
      <a:lvl2pPr marL="792430" indent="-304781" algn="l" defTabSz="479184" rtl="0" eaLnBrk="1" fontAlgn="base" hangingPunct="1">
        <a:spcBef>
          <a:spcPts val="533"/>
        </a:spcBef>
        <a:spcAft>
          <a:spcPct val="0"/>
        </a:spcAft>
        <a:buClr>
          <a:srgbClr val="000000"/>
        </a:buClr>
        <a:buSzPct val="100000"/>
        <a:buFont typeface="Times New Roman" pitchFamily="16" charset="0"/>
        <a:defRPr sz="2100">
          <a:solidFill>
            <a:srgbClr val="000000"/>
          </a:solidFill>
          <a:latin typeface="+mn-lt"/>
          <a:ea typeface="+mn-ea"/>
        </a:defRPr>
      </a:lvl2pPr>
      <a:lvl3pPr marL="1219124" indent="-243825" algn="l" defTabSz="479184" rtl="0" eaLnBrk="1" fontAlgn="base" hangingPunct="1">
        <a:spcBef>
          <a:spcPts val="480"/>
        </a:spcBef>
        <a:spcAft>
          <a:spcPct val="0"/>
        </a:spcAft>
        <a:buClr>
          <a:srgbClr val="000000"/>
        </a:buClr>
        <a:buSzPct val="100000"/>
        <a:buFont typeface="Times New Roman" pitchFamily="16" charset="0"/>
        <a:defRPr>
          <a:solidFill>
            <a:srgbClr val="000000"/>
          </a:solidFill>
          <a:latin typeface="+mn-lt"/>
          <a:ea typeface="+mn-ea"/>
        </a:defRPr>
      </a:lvl3pPr>
      <a:lvl4pPr marL="1706773" indent="-243825" algn="l" defTabSz="479184" rtl="0" eaLnBrk="1" fontAlgn="base" hangingPunct="1">
        <a:spcBef>
          <a:spcPts val="427"/>
        </a:spcBef>
        <a:spcAft>
          <a:spcPct val="0"/>
        </a:spcAft>
        <a:buClr>
          <a:srgbClr val="000000"/>
        </a:buClr>
        <a:buSzPct val="100000"/>
        <a:buFont typeface="Times New Roman" pitchFamily="16" charset="0"/>
        <a:defRPr sz="1700">
          <a:solidFill>
            <a:srgbClr val="000000"/>
          </a:solidFill>
          <a:latin typeface="+mn-lt"/>
          <a:ea typeface="+mn-ea"/>
        </a:defRPr>
      </a:lvl4pPr>
      <a:lvl5pPr marL="2194423" indent="-243825" algn="l" defTabSz="479184" rtl="0" eaLnBrk="1" fontAlgn="base" hangingPunct="1">
        <a:spcBef>
          <a:spcPts val="427"/>
        </a:spcBef>
        <a:spcAft>
          <a:spcPct val="0"/>
        </a:spcAft>
        <a:buClr>
          <a:srgbClr val="000000"/>
        </a:buClr>
        <a:buSzPct val="100000"/>
        <a:buFont typeface="Times New Roman" pitchFamily="16" charset="0"/>
        <a:defRPr sz="1700">
          <a:solidFill>
            <a:srgbClr val="000000"/>
          </a:solidFill>
          <a:latin typeface="+mn-lt"/>
          <a:ea typeface="+mn-ea"/>
        </a:defRPr>
      </a:lvl5pPr>
      <a:lvl6pPr marL="2682072" indent="-243825" algn="l" defTabSz="479184" rtl="0" eaLnBrk="1" fontAlgn="base" hangingPunct="1">
        <a:spcBef>
          <a:spcPts val="427"/>
        </a:spcBef>
        <a:spcAft>
          <a:spcPct val="0"/>
        </a:spcAft>
        <a:buClr>
          <a:srgbClr val="000000"/>
        </a:buClr>
        <a:buSzPct val="100000"/>
        <a:buFont typeface="Times New Roman" pitchFamily="16" charset="0"/>
        <a:defRPr sz="1700">
          <a:solidFill>
            <a:srgbClr val="000000"/>
          </a:solidFill>
          <a:latin typeface="+mn-lt"/>
          <a:ea typeface="+mn-ea"/>
        </a:defRPr>
      </a:lvl6pPr>
      <a:lvl7pPr marL="3169722" indent="-243825" algn="l" defTabSz="479184" rtl="0" eaLnBrk="1" fontAlgn="base" hangingPunct="1">
        <a:spcBef>
          <a:spcPts val="427"/>
        </a:spcBef>
        <a:spcAft>
          <a:spcPct val="0"/>
        </a:spcAft>
        <a:buClr>
          <a:srgbClr val="000000"/>
        </a:buClr>
        <a:buSzPct val="100000"/>
        <a:buFont typeface="Times New Roman" pitchFamily="16" charset="0"/>
        <a:defRPr sz="1700">
          <a:solidFill>
            <a:srgbClr val="000000"/>
          </a:solidFill>
          <a:latin typeface="+mn-lt"/>
          <a:ea typeface="+mn-ea"/>
        </a:defRPr>
      </a:lvl7pPr>
      <a:lvl8pPr marL="3657371" indent="-243825" algn="l" defTabSz="479184" rtl="0" eaLnBrk="1" fontAlgn="base" hangingPunct="1">
        <a:spcBef>
          <a:spcPts val="427"/>
        </a:spcBef>
        <a:spcAft>
          <a:spcPct val="0"/>
        </a:spcAft>
        <a:buClr>
          <a:srgbClr val="000000"/>
        </a:buClr>
        <a:buSzPct val="100000"/>
        <a:buFont typeface="Times New Roman" pitchFamily="16" charset="0"/>
        <a:defRPr sz="1700">
          <a:solidFill>
            <a:srgbClr val="000000"/>
          </a:solidFill>
          <a:latin typeface="+mn-lt"/>
          <a:ea typeface="+mn-ea"/>
        </a:defRPr>
      </a:lvl8pPr>
      <a:lvl9pPr marL="4145021" indent="-243825" algn="l" defTabSz="479184" rtl="0" eaLnBrk="1" fontAlgn="base" hangingPunct="1">
        <a:spcBef>
          <a:spcPts val="427"/>
        </a:spcBef>
        <a:spcAft>
          <a:spcPct val="0"/>
        </a:spcAft>
        <a:buClr>
          <a:srgbClr val="000000"/>
        </a:buClr>
        <a:buSzPct val="100000"/>
        <a:buFont typeface="Times New Roman" pitchFamily="16" charset="0"/>
        <a:defRPr sz="1700">
          <a:solidFill>
            <a:srgbClr val="000000"/>
          </a:solidFill>
          <a:latin typeface="+mn-lt"/>
          <a:ea typeface="+mn-ea"/>
        </a:defRPr>
      </a:lvl9pPr>
    </p:bodyStyle>
    <p:otherStyle>
      <a:defPPr>
        <a:defRPr lang="en-US"/>
      </a:defPPr>
      <a:lvl1pPr marL="0" algn="l" defTabSz="975299" rtl="0" eaLnBrk="1" latinLnBrk="0" hangingPunct="1">
        <a:defRPr sz="1900" kern="1200">
          <a:solidFill>
            <a:schemeClr val="tx1"/>
          </a:solidFill>
          <a:latin typeface="+mn-lt"/>
          <a:ea typeface="+mn-ea"/>
          <a:cs typeface="+mn-cs"/>
        </a:defRPr>
      </a:lvl1pPr>
      <a:lvl2pPr marL="487650" algn="l" defTabSz="975299" rtl="0" eaLnBrk="1" latinLnBrk="0" hangingPunct="1">
        <a:defRPr sz="1900" kern="1200">
          <a:solidFill>
            <a:schemeClr val="tx1"/>
          </a:solidFill>
          <a:latin typeface="+mn-lt"/>
          <a:ea typeface="+mn-ea"/>
          <a:cs typeface="+mn-cs"/>
        </a:defRPr>
      </a:lvl2pPr>
      <a:lvl3pPr marL="975299" algn="l" defTabSz="975299" rtl="0" eaLnBrk="1" latinLnBrk="0" hangingPunct="1">
        <a:defRPr sz="1900" kern="1200">
          <a:solidFill>
            <a:schemeClr val="tx1"/>
          </a:solidFill>
          <a:latin typeface="+mn-lt"/>
          <a:ea typeface="+mn-ea"/>
          <a:cs typeface="+mn-cs"/>
        </a:defRPr>
      </a:lvl3pPr>
      <a:lvl4pPr marL="1462949" algn="l" defTabSz="975299" rtl="0" eaLnBrk="1" latinLnBrk="0" hangingPunct="1">
        <a:defRPr sz="1900" kern="1200">
          <a:solidFill>
            <a:schemeClr val="tx1"/>
          </a:solidFill>
          <a:latin typeface="+mn-lt"/>
          <a:ea typeface="+mn-ea"/>
          <a:cs typeface="+mn-cs"/>
        </a:defRPr>
      </a:lvl4pPr>
      <a:lvl5pPr marL="1950598" algn="l" defTabSz="975299" rtl="0" eaLnBrk="1" latinLnBrk="0" hangingPunct="1">
        <a:defRPr sz="1900" kern="1200">
          <a:solidFill>
            <a:schemeClr val="tx1"/>
          </a:solidFill>
          <a:latin typeface="+mn-lt"/>
          <a:ea typeface="+mn-ea"/>
          <a:cs typeface="+mn-cs"/>
        </a:defRPr>
      </a:lvl5pPr>
      <a:lvl6pPr marL="2438248" algn="l" defTabSz="975299" rtl="0" eaLnBrk="1" latinLnBrk="0" hangingPunct="1">
        <a:defRPr sz="1900" kern="1200">
          <a:solidFill>
            <a:schemeClr val="tx1"/>
          </a:solidFill>
          <a:latin typeface="+mn-lt"/>
          <a:ea typeface="+mn-ea"/>
          <a:cs typeface="+mn-cs"/>
        </a:defRPr>
      </a:lvl6pPr>
      <a:lvl7pPr marL="2925897" algn="l" defTabSz="975299" rtl="0" eaLnBrk="1" latinLnBrk="0" hangingPunct="1">
        <a:defRPr sz="1900" kern="1200">
          <a:solidFill>
            <a:schemeClr val="tx1"/>
          </a:solidFill>
          <a:latin typeface="+mn-lt"/>
          <a:ea typeface="+mn-ea"/>
          <a:cs typeface="+mn-cs"/>
        </a:defRPr>
      </a:lvl7pPr>
      <a:lvl8pPr marL="3413547" algn="l" defTabSz="975299" rtl="0" eaLnBrk="1" latinLnBrk="0" hangingPunct="1">
        <a:defRPr sz="1900" kern="1200">
          <a:solidFill>
            <a:schemeClr val="tx1"/>
          </a:solidFill>
          <a:latin typeface="+mn-lt"/>
          <a:ea typeface="+mn-ea"/>
          <a:cs typeface="+mn-cs"/>
        </a:defRPr>
      </a:lvl8pPr>
      <a:lvl9pPr marL="3901196" algn="l" defTabSz="975299" rtl="0" eaLnBrk="1" latinLnBrk="0" hangingPunct="1">
        <a:defRPr sz="1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743373" y="355606"/>
            <a:ext cx="2457015" cy="291254"/>
          </a:xfrm>
        </p:spPr>
        <p:txBody>
          <a:bodyPr/>
          <a:lstStyle/>
          <a:p>
            <a:r>
              <a:rPr lang="en-US" altLang="zh-CN" smtClean="0"/>
              <a:t>Janurary 2016</a:t>
            </a:r>
            <a:endParaRPr lang="en-GB" altLang="ja-JP" dirty="0"/>
          </a:p>
        </p:txBody>
      </p:sp>
      <p:sp>
        <p:nvSpPr>
          <p:cNvPr id="7" name="Footer Placeholder 4"/>
          <p:cNvSpPr>
            <a:spLocks noGrp="1"/>
          </p:cNvSpPr>
          <p:nvPr>
            <p:ph type="ftr" idx="14"/>
          </p:nvPr>
        </p:nvSpPr>
        <p:spPr>
          <a:xfrm>
            <a:off x="5867407" y="6907113"/>
            <a:ext cx="3244420" cy="193040"/>
          </a:xfrm>
        </p:spPr>
        <p:txBody>
          <a:bodyPr/>
          <a:lstStyle/>
          <a:p>
            <a:r>
              <a:rPr lang="en-US" altLang="ja-JP" smtClean="0"/>
              <a:t>Chen SUN, Sony</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731520" y="921296"/>
            <a:ext cx="8290560" cy="1137920"/>
          </a:xfrm>
          <a:ln/>
        </p:spPr>
        <p:txBody>
          <a:bodyPr>
            <a:noAutofit/>
          </a:bodyPr>
          <a:lstStyle/>
          <a:p>
            <a:pPr>
              <a:tabLst>
                <a:tab pos="0" algn="l"/>
                <a:tab pos="975081" algn="l"/>
                <a:tab pos="1950162" algn="l"/>
                <a:tab pos="2925244" algn="l"/>
                <a:tab pos="3900326" algn="l"/>
                <a:tab pos="4875405" algn="l"/>
                <a:tab pos="5850486" algn="l"/>
                <a:tab pos="6825568" algn="l"/>
                <a:tab pos="7800649" algn="l"/>
                <a:tab pos="8775730" algn="l"/>
                <a:tab pos="9750812" algn="l"/>
                <a:tab pos="10725892" algn="l"/>
              </a:tabLst>
            </a:pPr>
            <a:r>
              <a:rPr lang="en-US" altLang="zh-CN" sz="3200" dirty="0" smtClean="0"/>
              <a:t>Application scenario and text change proposal for </a:t>
            </a:r>
            <a:r>
              <a:rPr lang="en-US" altLang="zh-CN" sz="3200" dirty="0"/>
              <a:t>c</a:t>
            </a:r>
            <a:r>
              <a:rPr lang="en-US" altLang="zh-CN" sz="3200" dirty="0" smtClean="0"/>
              <a:t>oexistence management considering interference alignment</a:t>
            </a:r>
            <a:endParaRPr lang="en-GB" sz="3200" dirty="0"/>
          </a:p>
        </p:txBody>
      </p:sp>
      <p:sp>
        <p:nvSpPr>
          <p:cNvPr id="3074" name="Rectangle 2"/>
          <p:cNvSpPr>
            <a:spLocks noGrp="1" noChangeArrowheads="1"/>
          </p:cNvSpPr>
          <p:nvPr>
            <p:ph type="body" idx="1"/>
          </p:nvPr>
        </p:nvSpPr>
        <p:spPr>
          <a:xfrm>
            <a:off x="3876668" y="2228840"/>
            <a:ext cx="2428892" cy="491977"/>
          </a:xfrm>
          <a:ln/>
        </p:spPr>
        <p:txBody>
          <a:bodyPr/>
          <a:lstStyle/>
          <a:p>
            <a:pPr marL="0" indent="0" algn="ctr">
              <a:spcBef>
                <a:spcPts val="533"/>
              </a:spcBef>
              <a:buNone/>
              <a:tabLst>
                <a:tab pos="973389" algn="l"/>
                <a:tab pos="1948470" algn="l"/>
                <a:tab pos="2923551" algn="l"/>
                <a:tab pos="3898633" algn="l"/>
                <a:tab pos="4873717" algn="l"/>
                <a:tab pos="5848795" algn="l"/>
                <a:tab pos="6823875" algn="l"/>
                <a:tab pos="7798958" algn="l"/>
                <a:tab pos="8774039" algn="l"/>
                <a:tab pos="9749122" algn="l"/>
                <a:tab pos="10724202" algn="l"/>
              </a:tabLst>
            </a:pPr>
            <a:r>
              <a:rPr lang="en-GB" sz="2100" dirty="0"/>
              <a:t>Date:</a:t>
            </a:r>
            <a:r>
              <a:rPr lang="en-GB" sz="2100" b="0" dirty="0"/>
              <a:t> </a:t>
            </a:r>
            <a:r>
              <a:rPr lang="en-GB" sz="2100" b="0" dirty="0" smtClean="0"/>
              <a:t>2016-01-19</a:t>
            </a:r>
            <a:endParaRPr lang="en-GB" sz="2100" b="0" dirty="0"/>
          </a:p>
        </p:txBody>
      </p:sp>
      <p:grpSp>
        <p:nvGrpSpPr>
          <p:cNvPr id="12" name="Group 11"/>
          <p:cNvGrpSpPr/>
          <p:nvPr/>
        </p:nvGrpSpPr>
        <p:grpSpPr>
          <a:xfrm>
            <a:off x="609600" y="6138107"/>
            <a:ext cx="8534400" cy="694109"/>
            <a:chOff x="571500" y="5449669"/>
            <a:chExt cx="8001000" cy="650727"/>
          </a:xfrm>
        </p:grpSpPr>
        <p:sp>
          <p:nvSpPr>
            <p:cNvPr id="4" name="TextBox 3"/>
            <p:cNvSpPr txBox="1"/>
            <p:nvPr/>
          </p:nvSpPr>
          <p:spPr>
            <a:xfrm>
              <a:off x="571500" y="5449669"/>
              <a:ext cx="8001000" cy="650727"/>
            </a:xfrm>
            <a:prstGeom prst="rect">
              <a:avLst/>
            </a:prstGeom>
            <a:noFill/>
          </p:spPr>
          <p:txBody>
            <a:bodyPr wrap="square" rtlCol="0">
              <a:spAutoFit/>
            </a:bodyPr>
            <a:lstStyle/>
            <a:p>
              <a:r>
                <a:rPr lang="en-US" sz="1300" dirty="0">
                  <a:solidFill>
                    <a:schemeClr val="tx1"/>
                  </a:solidFill>
                  <a:latin typeface="Calibri" panose="020F0502020204030204" pitchFamily="34" charset="0"/>
                </a:rPr>
                <a:t>Notice: 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p:txBody>
        </p:sp>
        <p:sp>
          <p:nvSpPr>
            <p:cNvPr id="5" name="Rectangle 4"/>
            <p:cNvSpPr/>
            <p:nvPr/>
          </p:nvSpPr>
          <p:spPr bwMode="auto">
            <a:xfrm>
              <a:off x="571500" y="5486400"/>
              <a:ext cx="8001000" cy="601234"/>
            </a:xfrm>
            <a:prstGeom prst="rect">
              <a:avLst/>
            </a:prstGeom>
            <a:noFill/>
            <a:ln w="19050" cap="flat" cmpd="sng" algn="ctr">
              <a:solidFill>
                <a:schemeClr val="tx1"/>
              </a:solidFill>
              <a:prstDash val="solid"/>
              <a:round/>
              <a:headEnd type="none" w="med" len="med"/>
              <a:tailEnd type="none" w="med" len="med"/>
            </a:ln>
            <a:effectLst/>
          </p:spPr>
          <p:txBody>
            <a:bodyPr vert="horz" wrap="square" lIns="97536" tIns="48768" rIns="97536" bIns="48768" numCol="1" rtlCol="0" anchor="t" anchorCtr="0" compatLnSpc="1">
              <a:prstTxWarp prst="textNoShape">
                <a:avLst/>
              </a:prstTxWarp>
            </a:bodyPr>
            <a:lstStyle/>
            <a:p>
              <a:pPr defTabSz="479076"/>
              <a:endParaRPr lang="en-US" dirty="0"/>
            </a:p>
          </p:txBody>
        </p:sp>
      </p:grpSp>
      <p:graphicFrame>
        <p:nvGraphicFramePr>
          <p:cNvPr id="10" name="对象 9"/>
          <p:cNvGraphicFramePr>
            <a:graphicFrameLocks noChangeAspect="1"/>
          </p:cNvGraphicFramePr>
          <p:nvPr>
            <p:extLst>
              <p:ext uri="{D42A27DB-BD31-4B8C-83A1-F6EECF244321}">
                <p14:modId xmlns:p14="http://schemas.microsoft.com/office/powerpoint/2010/main" val="897984341"/>
              </p:ext>
            </p:extLst>
          </p:nvPr>
        </p:nvGraphicFramePr>
        <p:xfrm>
          <a:off x="745435" y="2721496"/>
          <a:ext cx="8451850" cy="2608262"/>
        </p:xfrm>
        <a:graphic>
          <a:graphicData uri="http://schemas.openxmlformats.org/presentationml/2006/ole">
            <mc:AlternateContent xmlns:mc="http://schemas.openxmlformats.org/markup-compatibility/2006">
              <mc:Choice xmlns:v="urn:schemas-microsoft-com:vml" Requires="v">
                <p:oleObj spid="_x0000_s1080" name="Document" r:id="rId4" imgW="8253286" imgH="2553637" progId="Word.Document.8">
                  <p:embed/>
                </p:oleObj>
              </mc:Choice>
              <mc:Fallback>
                <p:oleObj name="Document" r:id="rId4" imgW="8253286" imgH="2553637" progId="Word.Document.8">
                  <p:embed/>
                  <p:pic>
                    <p:nvPicPr>
                      <p:cNvPr id="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45435" y="2721496"/>
                        <a:ext cx="8451850" cy="2608262"/>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11" name="Rectangle 4"/>
          <p:cNvSpPr>
            <a:spLocks noChangeArrowheads="1"/>
          </p:cNvSpPr>
          <p:nvPr/>
        </p:nvSpPr>
        <p:spPr bwMode="auto">
          <a:xfrm>
            <a:off x="812199" y="2315097"/>
            <a:ext cx="1544320" cy="406400"/>
          </a:xfrm>
          <a:prstGeom prst="rect">
            <a:avLst/>
          </a:prstGeom>
          <a:noFill/>
          <a:ln w="9525">
            <a:noFill/>
            <a:round/>
            <a:headEnd/>
            <a:tailEnd/>
          </a:ln>
          <a:effectLst/>
        </p:spPr>
        <p:txBody>
          <a:bodyPr lIns="98273" tIns="49137" rIns="98273" bIns="49137"/>
          <a:lstStyle/>
          <a:p>
            <a:pPr>
              <a:spcBef>
                <a:spcPts val="533"/>
              </a:spcBef>
              <a:tabLst>
                <a:tab pos="365655" algn="l"/>
                <a:tab pos="1340738" algn="l"/>
                <a:tab pos="2315817" algn="l"/>
                <a:tab pos="3290898" algn="l"/>
                <a:tab pos="4265980" algn="l"/>
                <a:tab pos="5241061" algn="l"/>
                <a:tab pos="6216143" algn="l"/>
                <a:tab pos="7191222" algn="l"/>
                <a:tab pos="8166302" algn="l"/>
                <a:tab pos="9141387" algn="l"/>
                <a:tab pos="10116466" algn="l"/>
                <a:tab pos="11091549" algn="l"/>
              </a:tabLst>
            </a:pPr>
            <a:r>
              <a:rPr lang="en-GB" sz="2100" dirty="0">
                <a:solidFill>
                  <a:srgbClr val="000000"/>
                </a:solidFill>
                <a:latin typeface="Calibri" panose="020F0502020204030204" pitchFamily="34" charset="0"/>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SG" dirty="0" smtClean="0"/>
              <a:t>New data types (3/4)</a:t>
            </a:r>
            <a:endParaRPr lang="en-US" dirty="0"/>
          </a:p>
        </p:txBody>
      </p:sp>
      <p:sp>
        <p:nvSpPr>
          <p:cNvPr id="3" name="Content Placeholder 2"/>
          <p:cNvSpPr>
            <a:spLocks noGrp="1"/>
          </p:cNvSpPr>
          <p:nvPr>
            <p:ph idx="1"/>
          </p:nvPr>
        </p:nvSpPr>
        <p:spPr>
          <a:xfrm>
            <a:off x="731522" y="1788162"/>
            <a:ext cx="8288867" cy="4387427"/>
          </a:xfrm>
        </p:spPr>
        <p:txBody>
          <a:bodyPr/>
          <a:lstStyle/>
          <a:p>
            <a:pPr marL="0" indent="0" hangingPunct="0"/>
            <a:r>
              <a:rPr lang="en-GB" sz="1800" b="0" dirty="0" smtClean="0"/>
              <a:t>- </a:t>
            </a:r>
            <a:r>
              <a:rPr lang="en-GB" sz="1800" b="0" dirty="0" err="1" smtClean="0"/>
              <a:t>ListOfSpecUsageInfo</a:t>
            </a:r>
            <a:endParaRPr lang="en-US" sz="1800" b="0" dirty="0" smtClean="0"/>
          </a:p>
          <a:p>
            <a:pPr marL="0" indent="0"/>
            <a:endParaRPr lang="en-US" sz="1800" b="0" dirty="0" smtClean="0"/>
          </a:p>
          <a:p>
            <a:pPr marL="0" indent="0"/>
            <a:r>
              <a:rPr lang="en-US" sz="1800" b="0" dirty="0" err="1" smtClean="0"/>
              <a:t>ListOfSpecUsageInfo</a:t>
            </a:r>
            <a:r>
              <a:rPr lang="en-US" sz="1800" b="0" dirty="0" smtClean="0"/>
              <a:t>	::= SEQUENCE OF </a:t>
            </a:r>
            <a:r>
              <a:rPr lang="en-US" sz="1800" b="0" dirty="0" err="1" smtClean="0"/>
              <a:t>SpecUsageInfo</a:t>
            </a:r>
            <a:endParaRPr lang="en-US" sz="1800" b="0" dirty="0" smtClean="0"/>
          </a:p>
          <a:p>
            <a:pPr marL="0" indent="0" hangingPunct="0"/>
            <a:endParaRPr lang="en-US" sz="1200" dirty="0"/>
          </a:p>
          <a:p>
            <a:pPr marL="0" indent="0"/>
            <a:endParaRPr lang="en-US" sz="12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smtClean="0"/>
              <a:t>Chen SUN, Sony</a:t>
            </a:r>
            <a:endParaRPr lang="en-GB" dirty="0"/>
          </a:p>
        </p:txBody>
      </p:sp>
      <p:sp>
        <p:nvSpPr>
          <p:cNvPr id="6" name="Date Placeholder 5"/>
          <p:cNvSpPr>
            <a:spLocks noGrp="1"/>
          </p:cNvSpPr>
          <p:nvPr>
            <p:ph type="dt" idx="15"/>
          </p:nvPr>
        </p:nvSpPr>
        <p:spPr/>
        <p:txBody>
          <a:bodyPr/>
          <a:lstStyle/>
          <a:p>
            <a:r>
              <a:rPr lang="en-US" altLang="zh-CN" smtClean="0"/>
              <a:t>Janurary 2016</a:t>
            </a:r>
            <a:endParaRPr lang="en-GB" dirty="0"/>
          </a:p>
        </p:txBody>
      </p:sp>
    </p:spTree>
    <p:extLst>
      <p:ext uri="{BB962C8B-B14F-4D97-AF65-F5344CB8AC3E}">
        <p14:creationId xmlns:p14="http://schemas.microsoft.com/office/powerpoint/2010/main" val="255721149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SG" dirty="0" smtClean="0"/>
              <a:t>New data types (4/4)</a:t>
            </a:r>
            <a:endParaRPr lang="en-US" dirty="0"/>
          </a:p>
        </p:txBody>
      </p:sp>
      <p:sp>
        <p:nvSpPr>
          <p:cNvPr id="3" name="Content Placeholder 2"/>
          <p:cNvSpPr>
            <a:spLocks noGrp="1"/>
          </p:cNvSpPr>
          <p:nvPr>
            <p:ph idx="1"/>
          </p:nvPr>
        </p:nvSpPr>
        <p:spPr/>
        <p:txBody>
          <a:bodyPr/>
          <a:lstStyle/>
          <a:p>
            <a:pPr marL="0" indent="0" hangingPunct="0"/>
            <a:r>
              <a:rPr lang="en-GB" sz="1600" b="0" dirty="0" smtClean="0"/>
              <a:t>- </a:t>
            </a:r>
            <a:r>
              <a:rPr lang="en-GB" sz="1600" b="0" dirty="0" err="1" smtClean="0"/>
              <a:t>SpecUsageInfo</a:t>
            </a:r>
            <a:endParaRPr lang="en-US" sz="1600" b="0" dirty="0"/>
          </a:p>
          <a:p>
            <a:pPr marL="0" indent="0"/>
            <a:r>
              <a:rPr lang="en-US" sz="1600" b="0" dirty="0" err="1" smtClean="0"/>
              <a:t>SpecUsageInfo</a:t>
            </a:r>
            <a:r>
              <a:rPr lang="en-US" sz="1600" b="0" dirty="0"/>
              <a:t>	::= SEQUENCE{</a:t>
            </a:r>
          </a:p>
          <a:p>
            <a:pPr marL="0" indent="0"/>
            <a:r>
              <a:rPr lang="en-US" sz="1600" b="0" dirty="0"/>
              <a:t>					-- Start frequency</a:t>
            </a:r>
          </a:p>
          <a:p>
            <a:pPr marL="0" indent="0"/>
            <a:r>
              <a:rPr lang="en-US" sz="1600" b="0" dirty="0"/>
              <a:t>					</a:t>
            </a:r>
            <a:r>
              <a:rPr lang="en-US" sz="1600" b="0" dirty="0" err="1"/>
              <a:t>startFreq</a:t>
            </a:r>
            <a:r>
              <a:rPr lang="en-US" sz="1600" b="0" dirty="0"/>
              <a:t>		REAL,</a:t>
            </a:r>
          </a:p>
          <a:p>
            <a:pPr marL="0" indent="0"/>
            <a:r>
              <a:rPr lang="en-US" sz="1600" b="0" dirty="0"/>
              <a:t>					-- Stop frequency</a:t>
            </a:r>
          </a:p>
          <a:p>
            <a:pPr marL="0" indent="0"/>
            <a:r>
              <a:rPr lang="en-US" sz="1600" b="0" dirty="0"/>
              <a:t>					</a:t>
            </a:r>
            <a:r>
              <a:rPr lang="en-US" sz="1600" b="0" dirty="0" err="1"/>
              <a:t>stopFreq</a:t>
            </a:r>
            <a:r>
              <a:rPr lang="en-US" sz="1600" b="0" dirty="0"/>
              <a:t>		REAL,</a:t>
            </a:r>
          </a:p>
          <a:p>
            <a:pPr marL="0" indent="0"/>
            <a:r>
              <a:rPr lang="en-US" sz="1600" b="0" dirty="0"/>
              <a:t>					-- Geolocation information</a:t>
            </a:r>
          </a:p>
          <a:p>
            <a:pPr marL="0" indent="0"/>
            <a:r>
              <a:rPr lang="en-US" sz="1600" b="0" dirty="0"/>
              <a:t>					geolocation		SEQUENCE OF Geolocation</a:t>
            </a:r>
          </a:p>
          <a:p>
            <a:pPr marL="0" indent="0"/>
            <a:r>
              <a:rPr lang="en-US" sz="1600" b="0" dirty="0"/>
              <a:t>					</a:t>
            </a:r>
          </a:p>
          <a:p>
            <a:pPr marL="0" indent="0"/>
            <a:r>
              <a:rPr lang="en-US" sz="1600" b="0" dirty="0"/>
              <a:t>}</a:t>
            </a:r>
          </a:p>
          <a:p>
            <a:pPr marL="0" indent="0"/>
            <a:r>
              <a:rPr lang="en-US" sz="1600" b="0" dirty="0"/>
              <a:t> </a:t>
            </a:r>
          </a:p>
          <a:p>
            <a:pPr marL="0" indent="0"/>
            <a:r>
              <a:rPr lang="en-US" sz="1600" b="0" dirty="0"/>
              <a:t> </a:t>
            </a:r>
          </a:p>
          <a:p>
            <a:pPr marL="0" indent="0"/>
            <a:r>
              <a:rPr lang="en-US" sz="1600" b="0" dirty="0"/>
              <a:t>--ASN1STOP</a:t>
            </a:r>
          </a:p>
          <a:p>
            <a:endParaRPr lang="en-US" sz="1600"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smtClean="0"/>
              <a:t>Chen SUN, Sony</a:t>
            </a:r>
            <a:endParaRPr lang="en-GB" dirty="0"/>
          </a:p>
        </p:txBody>
      </p:sp>
      <p:sp>
        <p:nvSpPr>
          <p:cNvPr id="6" name="Date Placeholder 5"/>
          <p:cNvSpPr>
            <a:spLocks noGrp="1"/>
          </p:cNvSpPr>
          <p:nvPr>
            <p:ph type="dt" idx="15"/>
          </p:nvPr>
        </p:nvSpPr>
        <p:spPr/>
        <p:txBody>
          <a:bodyPr/>
          <a:lstStyle/>
          <a:p>
            <a:r>
              <a:rPr lang="en-US" altLang="zh-CN" smtClean="0"/>
              <a:t>Janurary 2016</a:t>
            </a:r>
            <a:endParaRPr lang="en-GB" dirty="0"/>
          </a:p>
        </p:txBody>
      </p:sp>
    </p:spTree>
    <p:extLst>
      <p:ext uri="{BB962C8B-B14F-4D97-AF65-F5344CB8AC3E}">
        <p14:creationId xmlns:p14="http://schemas.microsoft.com/office/powerpoint/2010/main" val="202715910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SG" smtClean="0"/>
              <a:t>Updated message</a:t>
            </a:r>
            <a:r>
              <a:rPr lang="en-SG" dirty="0" smtClean="0"/>
              <a:t/>
            </a:r>
            <a:br>
              <a:rPr lang="en-SG" dirty="0" smtClean="0"/>
            </a:br>
            <a:endParaRPr lang="en-US" dirty="0"/>
          </a:p>
        </p:txBody>
      </p:sp>
      <p:sp>
        <p:nvSpPr>
          <p:cNvPr id="3" name="Content Placeholder 2"/>
          <p:cNvSpPr>
            <a:spLocks noGrp="1"/>
          </p:cNvSpPr>
          <p:nvPr>
            <p:ph idx="1"/>
          </p:nvPr>
        </p:nvSpPr>
        <p:spPr>
          <a:xfrm>
            <a:off x="731526" y="1353344"/>
            <a:ext cx="8288867" cy="5075358"/>
          </a:xfrm>
        </p:spPr>
        <p:txBody>
          <a:bodyPr/>
          <a:lstStyle/>
          <a:p>
            <a:r>
              <a:rPr lang="en-US" sz="1700" dirty="0"/>
              <a:t>Annex C </a:t>
            </a:r>
            <a:r>
              <a:rPr lang="en-US" sz="1700" b="0" dirty="0"/>
              <a:t>(normative) </a:t>
            </a:r>
            <a:r>
              <a:rPr lang="en-US" sz="1700" dirty="0"/>
              <a:t>Messages </a:t>
            </a:r>
          </a:p>
          <a:p>
            <a:endParaRPr lang="en-US" sz="1700" b="0" dirty="0"/>
          </a:p>
          <a:p>
            <a:r>
              <a:rPr lang="en-US" sz="1700" b="0" dirty="0"/>
              <a:t>--Reconfiguration request</a:t>
            </a:r>
          </a:p>
          <a:p>
            <a:r>
              <a:rPr lang="en-US" sz="1700" b="0" dirty="0" err="1"/>
              <a:t>ReconfigurationRequest</a:t>
            </a:r>
            <a:r>
              <a:rPr lang="en-US" sz="1700" b="0" dirty="0"/>
              <a:t> ::= SEQUENCE OF SEQUENCE {</a:t>
            </a:r>
          </a:p>
          <a:p>
            <a:r>
              <a:rPr lang="en-SG" sz="1700" b="0" dirty="0"/>
              <a:t>	</a:t>
            </a:r>
            <a:r>
              <a:rPr lang="en-SG" sz="1700" dirty="0"/>
              <a:t>.</a:t>
            </a:r>
          </a:p>
          <a:p>
            <a:r>
              <a:rPr lang="en-SG" sz="1700" dirty="0"/>
              <a:t>	.</a:t>
            </a:r>
          </a:p>
          <a:p>
            <a:r>
              <a:rPr lang="en-SG" sz="1700" dirty="0"/>
              <a:t>	.</a:t>
            </a:r>
            <a:endParaRPr lang="en-US" sz="1700" dirty="0"/>
          </a:p>
          <a:p>
            <a:r>
              <a:rPr lang="en-US" sz="1600" b="0" u="sng" dirty="0"/>
              <a:t>--Interference leakage weighting factor describes the weight on the interference of a </a:t>
            </a:r>
            <a:r>
              <a:rPr lang="en-US" sz="1600" b="0" u="sng" dirty="0" smtClean="0"/>
              <a:t>WSO </a:t>
            </a:r>
            <a:r>
              <a:rPr lang="en-US" sz="1600" b="0" u="sng" dirty="0"/>
              <a:t>to co-channel </a:t>
            </a:r>
            <a:r>
              <a:rPr lang="en-US" sz="1600" b="0" u="sng" dirty="0" smtClean="0"/>
              <a:t>WSOs</a:t>
            </a:r>
            <a:r>
              <a:rPr lang="en-US" sz="1600" b="0" u="sng" dirty="0"/>
              <a:t>, where the value is limited from 0 to 1.</a:t>
            </a:r>
            <a:endParaRPr lang="en-US" sz="1600" b="0" dirty="0"/>
          </a:p>
          <a:p>
            <a:r>
              <a:rPr lang="en-US" sz="1600" b="0" u="sng" dirty="0" err="1"/>
              <a:t>intLeakageFactor</a:t>
            </a:r>
            <a:r>
              <a:rPr lang="en-US" sz="1600" b="0" u="sng" dirty="0"/>
              <a:t>			REAL,</a:t>
            </a:r>
            <a:endParaRPr lang="en-US" sz="1600" b="0" dirty="0"/>
          </a:p>
          <a:p>
            <a:r>
              <a:rPr lang="en-US" sz="1600" b="0" u="sng" dirty="0"/>
              <a:t>--List of reference point locations of the </a:t>
            </a:r>
            <a:r>
              <a:rPr lang="en-US" sz="1600" b="0" u="sng" dirty="0" smtClean="0"/>
              <a:t>high priority general authorized system </a:t>
            </a:r>
            <a:r>
              <a:rPr lang="en-US" sz="1600" b="0" u="sng" dirty="0"/>
              <a:t>for each available channels that can be used to generate null pattern towards high priority general authorized system, e.g., reduced directivity gain.</a:t>
            </a:r>
            <a:endParaRPr lang="en-US" sz="1600" b="0" dirty="0"/>
          </a:p>
          <a:p>
            <a:r>
              <a:rPr lang="it-IT" sz="1600" b="0" u="sng" dirty="0"/>
              <a:t>listOfSpecUsageInfoOfRefPoints	ListOfSpecUsageInfo,</a:t>
            </a:r>
            <a:endParaRPr lang="en-US" sz="1600" b="0" dirty="0"/>
          </a:p>
          <a:p>
            <a:r>
              <a:rPr lang="it-IT" sz="1600" b="0" u="sng" dirty="0"/>
              <a:t>--List of cochannel neighbor </a:t>
            </a:r>
            <a:r>
              <a:rPr lang="it-IT" sz="1600" b="0" u="sng" dirty="0" smtClean="0"/>
              <a:t>WSOs </a:t>
            </a:r>
            <a:r>
              <a:rPr lang="it-IT" sz="1600" b="0" u="sng" dirty="0"/>
              <a:t>location information for available channels that can be used to generate null pattern toward cochannel </a:t>
            </a:r>
            <a:r>
              <a:rPr lang="it-IT" sz="1600" b="0" u="sng" dirty="0" smtClean="0"/>
              <a:t>WSO </a:t>
            </a:r>
            <a:r>
              <a:rPr lang="it-IT" sz="1600" b="0" u="sng" dirty="0"/>
              <a:t>for better coexistence.</a:t>
            </a:r>
            <a:endParaRPr lang="en-US" sz="1600" b="0" dirty="0"/>
          </a:p>
          <a:p>
            <a:r>
              <a:rPr lang="en-US" sz="1600" b="0" u="sng" dirty="0" err="1"/>
              <a:t>listOf</a:t>
            </a:r>
            <a:r>
              <a:rPr lang="it-IT" sz="1600" b="0" u="sng" dirty="0"/>
              <a:t>SpecUsageInfoOf</a:t>
            </a:r>
            <a:r>
              <a:rPr lang="en-US" sz="1600" b="0" u="sng" dirty="0" err="1" smtClean="0"/>
              <a:t>NeightborWSOs</a:t>
            </a:r>
            <a:r>
              <a:rPr lang="en-US" sz="1600" b="0" u="sng" dirty="0"/>
              <a:t>	</a:t>
            </a:r>
            <a:r>
              <a:rPr lang="en-US" sz="1600" b="0" u="sng" dirty="0" err="1"/>
              <a:t>ListOf</a:t>
            </a:r>
            <a:r>
              <a:rPr lang="it-IT" sz="1600" b="0" u="sng" dirty="0"/>
              <a:t>SpecUsageInfo</a:t>
            </a:r>
            <a:endParaRPr lang="en-US" sz="1600" b="0" dirty="0"/>
          </a:p>
          <a:p>
            <a:r>
              <a:rPr lang="en-US" sz="1700" b="0" dirty="0"/>
              <a:t>}</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smtClean="0"/>
              <a:t>Chen SUN, Sony</a:t>
            </a:r>
            <a:endParaRPr lang="en-GB" dirty="0"/>
          </a:p>
        </p:txBody>
      </p:sp>
      <p:sp>
        <p:nvSpPr>
          <p:cNvPr id="6" name="Date Placeholder 5"/>
          <p:cNvSpPr>
            <a:spLocks noGrp="1"/>
          </p:cNvSpPr>
          <p:nvPr>
            <p:ph type="dt" idx="15"/>
          </p:nvPr>
        </p:nvSpPr>
        <p:spPr/>
        <p:txBody>
          <a:bodyPr/>
          <a:lstStyle/>
          <a:p>
            <a:r>
              <a:rPr lang="en-US" altLang="zh-CN" smtClean="0"/>
              <a:t>Janurary 2016</a:t>
            </a:r>
            <a:endParaRPr lang="en-GB" dirty="0"/>
          </a:p>
        </p:txBody>
      </p:sp>
    </p:spTree>
    <p:extLst>
      <p:ext uri="{BB962C8B-B14F-4D97-AF65-F5344CB8AC3E}">
        <p14:creationId xmlns:p14="http://schemas.microsoft.com/office/powerpoint/2010/main" val="308985807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43378" y="355606"/>
            <a:ext cx="2761817" cy="291254"/>
          </a:xfrm>
        </p:spPr>
        <p:txBody>
          <a:bodyPr/>
          <a:lstStyle/>
          <a:p>
            <a:r>
              <a:rPr lang="en-US" altLang="zh-CN" smtClean="0"/>
              <a:t>Janurary 2016</a:t>
            </a:r>
            <a:endParaRPr lang="en-GB" dirty="0"/>
          </a:p>
        </p:txBody>
      </p:sp>
      <p:sp>
        <p:nvSpPr>
          <p:cNvPr id="5" name="Footer Placeholder 4"/>
          <p:cNvSpPr>
            <a:spLocks noGrp="1"/>
          </p:cNvSpPr>
          <p:nvPr>
            <p:ph type="ftr" idx="14"/>
          </p:nvPr>
        </p:nvSpPr>
        <p:spPr>
          <a:xfrm>
            <a:off x="5867407" y="6907113"/>
            <a:ext cx="3244420" cy="193040"/>
          </a:xfrm>
        </p:spPr>
        <p:txBody>
          <a:bodyPr/>
          <a:lstStyle/>
          <a:p>
            <a:r>
              <a:rPr lang="en-US" altLang="ja-JP" smtClean="0"/>
              <a:t>Chen SUN, Sony</a:t>
            </a:r>
            <a:endParaRPr lang="en-GB" dirty="0"/>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2</a:t>
            </a:fld>
            <a:endParaRPr lang="en-GB" dirty="0"/>
          </a:p>
        </p:txBody>
      </p:sp>
      <p:sp>
        <p:nvSpPr>
          <p:cNvPr id="4097" name="Rectangle 1"/>
          <p:cNvSpPr>
            <a:spLocks noGrp="1" noChangeArrowheads="1"/>
          </p:cNvSpPr>
          <p:nvPr>
            <p:ph type="title"/>
          </p:nvPr>
        </p:nvSpPr>
        <p:spPr>
          <a:xfrm>
            <a:off x="731520" y="731520"/>
            <a:ext cx="8290560" cy="1137920"/>
          </a:xfrm>
          <a:ln/>
        </p:spPr>
        <p:txBody>
          <a:bodyPr/>
          <a:lstStyle/>
          <a:p>
            <a:pPr>
              <a:tabLst>
                <a:tab pos="0" algn="l"/>
                <a:tab pos="975081" algn="l"/>
                <a:tab pos="1950162" algn="l"/>
                <a:tab pos="2925244" algn="l"/>
                <a:tab pos="3900326" algn="l"/>
                <a:tab pos="4875405" algn="l"/>
                <a:tab pos="5850486" algn="l"/>
                <a:tab pos="6825568" algn="l"/>
                <a:tab pos="7800649" algn="l"/>
                <a:tab pos="8775730" algn="l"/>
                <a:tab pos="9750812" algn="l"/>
                <a:tab pos="10725892" algn="l"/>
              </a:tabLst>
            </a:pPr>
            <a:r>
              <a:rPr lang="en-GB" dirty="0"/>
              <a:t>Abstract</a:t>
            </a:r>
          </a:p>
        </p:txBody>
      </p:sp>
      <p:sp>
        <p:nvSpPr>
          <p:cNvPr id="4098" name="Rectangle 2"/>
          <p:cNvSpPr>
            <a:spLocks noGrp="1" noChangeArrowheads="1"/>
          </p:cNvSpPr>
          <p:nvPr>
            <p:ph type="body" idx="1"/>
          </p:nvPr>
        </p:nvSpPr>
        <p:spPr>
          <a:xfrm>
            <a:off x="731520" y="2113280"/>
            <a:ext cx="8290560" cy="4389120"/>
          </a:xfrm>
          <a:ln/>
        </p:spPr>
        <p:txBody>
          <a:bodyPr>
            <a:normAutofit/>
          </a:bodyPr>
          <a:lstStyle/>
          <a:p>
            <a:r>
              <a:rPr lang="en-SG" altLang="ko-KR" dirty="0" smtClean="0">
                <a:ea typeface="굴림" charset="-127"/>
              </a:rPr>
              <a:t>In IEEE 802.19-15/0093r1 </a:t>
            </a:r>
            <a:r>
              <a:rPr lang="en-SG" altLang="ko-KR" dirty="0">
                <a:ea typeface="굴림" charset="-127"/>
              </a:rPr>
              <a:t>and IEEE 802.19-15/0094r1 we </a:t>
            </a:r>
            <a:r>
              <a:rPr lang="en-SG" altLang="ko-KR" dirty="0" smtClean="0">
                <a:ea typeface="굴림" charset="-127"/>
              </a:rPr>
              <a:t>have shown that the knowing the channel state information (CSI) among cognitive radio systems (WSOs), we can use interference nulling methods to improve the performance of WSOs.</a:t>
            </a:r>
            <a:endParaRPr lang="en-US" altLang="ko-KR" dirty="0" smtClean="0">
              <a:ea typeface="굴림" charset="-127"/>
            </a:endParaRPr>
          </a:p>
          <a:p>
            <a:r>
              <a:rPr lang="en-SG" altLang="ko-KR" dirty="0" smtClean="0">
                <a:ea typeface="굴림" charset="-127"/>
              </a:rPr>
              <a:t>This document provides application scenario of these techniques and proposed changes on the current IEEE 802.19.1 standards.</a:t>
            </a:r>
            <a:endParaRPr lang="en-US" altLang="ko-KR" dirty="0">
              <a:ea typeface="굴림" charset="-127"/>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SG" dirty="0" smtClean="0"/>
              <a:t>Application scenarios</a:t>
            </a:r>
            <a:endParaRPr lang="en-US" dirty="0"/>
          </a:p>
        </p:txBody>
      </p:sp>
      <p:sp>
        <p:nvSpPr>
          <p:cNvPr id="3" name="Content Placeholder 2"/>
          <p:cNvSpPr>
            <a:spLocks noGrp="1"/>
          </p:cNvSpPr>
          <p:nvPr>
            <p:ph idx="1"/>
          </p:nvPr>
        </p:nvSpPr>
        <p:spPr>
          <a:xfrm>
            <a:off x="340296" y="1713384"/>
            <a:ext cx="5945480" cy="4643314"/>
          </a:xfrm>
        </p:spPr>
        <p:txBody>
          <a:bodyPr/>
          <a:lstStyle/>
          <a:p>
            <a:r>
              <a:rPr lang="en-SG" sz="2000" b="0" dirty="0"/>
              <a:t>In TV band, the general authorized </a:t>
            </a:r>
            <a:r>
              <a:rPr lang="en-SG" sz="2000" b="0" dirty="0" smtClean="0"/>
              <a:t>devices </a:t>
            </a:r>
            <a:r>
              <a:rPr lang="en-SG" sz="2000" b="0" dirty="0"/>
              <a:t>can be the white space devices (WSD). </a:t>
            </a:r>
          </a:p>
          <a:p>
            <a:r>
              <a:rPr lang="en-SG" sz="2000" b="0" dirty="0" smtClean="0"/>
              <a:t>At shopping mall, some shops that use WSD to provide wireless network can pay more money to the service provider in order to have a better quality wireless network to customers. </a:t>
            </a:r>
          </a:p>
          <a:p>
            <a:r>
              <a:rPr lang="en-SG" sz="2000" b="0" dirty="0" smtClean="0"/>
              <a:t>Among all the WSDs that subscribed to IEEE 802.19.1a services, these WSDs are considered as high priority WSDs.</a:t>
            </a:r>
          </a:p>
          <a:p>
            <a:r>
              <a:rPr lang="en-SG" sz="2000" b="0" dirty="0" smtClean="0"/>
              <a:t>The service provide can manage resource allocation for these general authorized devices in order </a:t>
            </a:r>
            <a:r>
              <a:rPr lang="en-SG" sz="2000" b="0" dirty="0"/>
              <a:t>to </a:t>
            </a:r>
            <a:r>
              <a:rPr lang="en-SG" sz="2000" b="0" dirty="0" smtClean="0"/>
              <a:t>achieve the </a:t>
            </a:r>
            <a:r>
              <a:rPr lang="en-SG" sz="2000" b="0" dirty="0" err="1" smtClean="0"/>
              <a:t>QoS</a:t>
            </a:r>
            <a:r>
              <a:rPr lang="en-SG" sz="2000" b="0" dirty="0" smtClean="0"/>
              <a:t> requirement of high priority general authorized devices.</a:t>
            </a:r>
            <a:endParaRPr lang="en-US" sz="2000"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smtClean="0"/>
              <a:t>Chen SUN, Sony</a:t>
            </a:r>
            <a:endParaRPr lang="en-GB" dirty="0"/>
          </a:p>
        </p:txBody>
      </p:sp>
      <p:sp>
        <p:nvSpPr>
          <p:cNvPr id="6" name="Date Placeholder 5"/>
          <p:cNvSpPr>
            <a:spLocks noGrp="1"/>
          </p:cNvSpPr>
          <p:nvPr>
            <p:ph type="dt" idx="15"/>
          </p:nvPr>
        </p:nvSpPr>
        <p:spPr/>
        <p:txBody>
          <a:bodyPr/>
          <a:lstStyle/>
          <a:p>
            <a:r>
              <a:rPr lang="en-US" altLang="zh-CN" smtClean="0"/>
              <a:t>Janurary 2016</a:t>
            </a:r>
            <a:endParaRPr lang="en-GB" dirty="0"/>
          </a:p>
        </p:txBody>
      </p:sp>
      <p:pic>
        <p:nvPicPr>
          <p:cNvPr id="8"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10680" y="2289448"/>
            <a:ext cx="3842919" cy="41044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90241025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SG" dirty="0" smtClean="0"/>
              <a:t>Procedure utilized (1/3)</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smtClean="0"/>
              <a:t>Chen SUN, Sony</a:t>
            </a:r>
            <a:endParaRPr lang="en-GB" dirty="0"/>
          </a:p>
        </p:txBody>
      </p:sp>
      <p:sp>
        <p:nvSpPr>
          <p:cNvPr id="6" name="Date Placeholder 5"/>
          <p:cNvSpPr>
            <a:spLocks noGrp="1"/>
          </p:cNvSpPr>
          <p:nvPr>
            <p:ph type="dt" idx="15"/>
          </p:nvPr>
        </p:nvSpPr>
        <p:spPr/>
        <p:txBody>
          <a:bodyPr/>
          <a:lstStyle/>
          <a:p>
            <a:r>
              <a:rPr lang="en-US" altLang="zh-CN" smtClean="0"/>
              <a:t>Janurary 2016</a:t>
            </a:r>
            <a:endParaRPr lang="en-GB"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4312" y="2505472"/>
            <a:ext cx="8682674" cy="37161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68582978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SG" dirty="0" smtClean="0"/>
              <a:t>Procedures utilized (2/3)</a:t>
            </a:r>
            <a:endParaRPr lang="en-US" dirty="0"/>
          </a:p>
        </p:txBody>
      </p:sp>
      <p:sp>
        <p:nvSpPr>
          <p:cNvPr id="3" name="Content Placeholder 2"/>
          <p:cNvSpPr>
            <a:spLocks noGrp="1"/>
          </p:cNvSpPr>
          <p:nvPr>
            <p:ph idx="1"/>
          </p:nvPr>
        </p:nvSpPr>
        <p:spPr/>
        <p:txBody>
          <a:bodyPr/>
          <a:lstStyle/>
          <a:p>
            <a:r>
              <a:rPr lang="en-US" dirty="0"/>
              <a:t>5.2.6.1 Obtaining information from WSO procedure </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smtClean="0"/>
              <a:t>Chen SUN, Sony</a:t>
            </a:r>
            <a:endParaRPr lang="en-GB" dirty="0"/>
          </a:p>
        </p:txBody>
      </p:sp>
      <p:sp>
        <p:nvSpPr>
          <p:cNvPr id="6" name="Date Placeholder 5"/>
          <p:cNvSpPr>
            <a:spLocks noGrp="1"/>
          </p:cNvSpPr>
          <p:nvPr>
            <p:ph type="dt" idx="15"/>
          </p:nvPr>
        </p:nvSpPr>
        <p:spPr/>
        <p:txBody>
          <a:bodyPr/>
          <a:lstStyle/>
          <a:p>
            <a:r>
              <a:rPr lang="en-US" altLang="zh-CN" smtClean="0"/>
              <a:t>Janurary 2016</a:t>
            </a:r>
            <a:endParaRPr lang="en-GB" dirty="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75365" y="3007360"/>
            <a:ext cx="8059382" cy="30073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2625233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SG" dirty="0" smtClean="0"/>
              <a:t>Procedures utilized (</a:t>
            </a:r>
            <a:r>
              <a:rPr lang="en-SG" dirty="0"/>
              <a:t>3</a:t>
            </a:r>
            <a:r>
              <a:rPr lang="en-SG" dirty="0" smtClean="0"/>
              <a:t>/3)</a:t>
            </a:r>
            <a:endParaRPr lang="en-US" dirty="0"/>
          </a:p>
        </p:txBody>
      </p:sp>
      <p:sp>
        <p:nvSpPr>
          <p:cNvPr id="3" name="Content Placeholder 2"/>
          <p:cNvSpPr>
            <a:spLocks noGrp="1"/>
          </p:cNvSpPr>
          <p:nvPr>
            <p:ph idx="1"/>
          </p:nvPr>
        </p:nvSpPr>
        <p:spPr/>
        <p:txBody>
          <a:bodyPr/>
          <a:lstStyle/>
          <a:p>
            <a:r>
              <a:rPr lang="en-US" dirty="0"/>
              <a:t>5.2.10.1 WSO reconfiguration procedure </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smtClean="0"/>
              <a:t>Chen SUN, Sony</a:t>
            </a:r>
            <a:endParaRPr lang="en-GB" dirty="0"/>
          </a:p>
        </p:txBody>
      </p:sp>
      <p:sp>
        <p:nvSpPr>
          <p:cNvPr id="6" name="Date Placeholder 5"/>
          <p:cNvSpPr>
            <a:spLocks noGrp="1"/>
          </p:cNvSpPr>
          <p:nvPr>
            <p:ph type="dt" idx="15"/>
          </p:nvPr>
        </p:nvSpPr>
        <p:spPr/>
        <p:txBody>
          <a:bodyPr/>
          <a:lstStyle/>
          <a:p>
            <a:r>
              <a:rPr lang="en-US" altLang="zh-CN" smtClean="0"/>
              <a:t>Janurary 2016</a:t>
            </a:r>
            <a:endParaRPr lang="en-GB" dirty="0"/>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1520" y="2926080"/>
            <a:ext cx="7973002" cy="30073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98092865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SG" dirty="0" smtClean="0"/>
              <a:t>Updated data type</a:t>
            </a:r>
            <a:endParaRPr lang="en-US" dirty="0"/>
          </a:p>
        </p:txBody>
      </p:sp>
      <p:sp>
        <p:nvSpPr>
          <p:cNvPr id="3" name="Content Placeholder 2"/>
          <p:cNvSpPr>
            <a:spLocks noGrp="1"/>
          </p:cNvSpPr>
          <p:nvPr>
            <p:ph idx="1"/>
          </p:nvPr>
        </p:nvSpPr>
        <p:spPr>
          <a:xfrm>
            <a:off x="484312" y="1788162"/>
            <a:ext cx="9001000" cy="4387427"/>
          </a:xfrm>
        </p:spPr>
        <p:txBody>
          <a:bodyPr/>
          <a:lstStyle/>
          <a:p>
            <a:pPr marL="0" indent="0">
              <a:buNone/>
            </a:pPr>
            <a:r>
              <a:rPr lang="en-US" sz="1400" b="0" dirty="0" err="1"/>
              <a:t>DiscoveryInformation</a:t>
            </a:r>
            <a:r>
              <a:rPr lang="en-US" sz="1400" b="0" dirty="0"/>
              <a:t> ::= SEQUENCE { </a:t>
            </a:r>
            <a:endParaRPr lang="en-US" sz="1400" b="0" dirty="0" smtClean="0"/>
          </a:p>
          <a:p>
            <a:pPr marL="0" indent="0">
              <a:buNone/>
            </a:pPr>
            <a:r>
              <a:rPr lang="en-SG" sz="1400" b="0" dirty="0" smtClean="0"/>
              <a:t>…</a:t>
            </a:r>
            <a:endParaRPr lang="en-US" sz="1400" b="0" dirty="0" smtClean="0"/>
          </a:p>
          <a:p>
            <a:pPr marL="0" indent="0">
              <a:buNone/>
            </a:pPr>
            <a:r>
              <a:rPr lang="en-US" sz="1400" b="0" dirty="0" smtClean="0"/>
              <a:t>--The number of antennas at the requesting WSO indicating the ability of mitigating the effect of interference spatially</a:t>
            </a:r>
          </a:p>
          <a:p>
            <a:pPr marL="0" indent="0">
              <a:buNone/>
            </a:pPr>
            <a:r>
              <a:rPr lang="en-US" sz="1400" b="0" dirty="0" smtClean="0"/>
              <a:t>	</a:t>
            </a:r>
            <a:r>
              <a:rPr lang="en-US" sz="1400" b="0" dirty="0" err="1" smtClean="0"/>
              <a:t>numberOfAntennas</a:t>
            </a:r>
            <a:r>
              <a:rPr lang="en-US" sz="1400" b="0" dirty="0" smtClean="0"/>
              <a:t>		INTEGER,</a:t>
            </a:r>
          </a:p>
          <a:p>
            <a:pPr marL="0" indent="0">
              <a:buNone/>
            </a:pPr>
            <a:r>
              <a:rPr lang="en-US" sz="1400" b="0" dirty="0" smtClean="0"/>
              <a:t>--The type of antenna array. Present if the number of antenna is two or more.</a:t>
            </a:r>
          </a:p>
          <a:p>
            <a:pPr marL="0" indent="0">
              <a:buNone/>
            </a:pPr>
            <a:r>
              <a:rPr lang="en-US" sz="1400" b="0" dirty="0" smtClean="0"/>
              <a:t>	</a:t>
            </a:r>
            <a:r>
              <a:rPr lang="en-US" sz="1400" b="0" dirty="0" err="1" smtClean="0"/>
              <a:t>antennaType</a:t>
            </a:r>
            <a:r>
              <a:rPr lang="en-US" sz="1400" b="0" dirty="0" smtClean="0"/>
              <a:t>			</a:t>
            </a:r>
            <a:r>
              <a:rPr lang="en-US" sz="1400" b="0" dirty="0" err="1" smtClean="0"/>
              <a:t>AntennaType</a:t>
            </a:r>
            <a:r>
              <a:rPr lang="en-US" sz="1400" b="0" dirty="0" smtClean="0"/>
              <a:t>		OPTIONAL,</a:t>
            </a:r>
          </a:p>
          <a:p>
            <a:pPr marL="0" indent="0">
              <a:buNone/>
            </a:pPr>
            <a:r>
              <a:rPr lang="en-US" sz="1400" b="0" dirty="0" smtClean="0"/>
              <a:t> -- MIMO type. Present if the number of antenna is two or more.</a:t>
            </a:r>
          </a:p>
          <a:p>
            <a:pPr marL="0" indent="0">
              <a:buNone/>
            </a:pPr>
            <a:r>
              <a:rPr lang="en-US" sz="1400" b="0" dirty="0" smtClean="0"/>
              <a:t>	</a:t>
            </a:r>
            <a:r>
              <a:rPr lang="en-US" sz="1400" b="0" dirty="0" err="1" smtClean="0"/>
              <a:t>mimoType</a:t>
            </a:r>
            <a:r>
              <a:rPr lang="en-US" sz="1400" b="0" dirty="0" smtClean="0"/>
              <a:t>		ENUMERATED {</a:t>
            </a:r>
          </a:p>
          <a:p>
            <a:pPr marL="0" indent="0">
              <a:buNone/>
            </a:pPr>
            <a:r>
              <a:rPr lang="en-US" sz="1400" b="0" dirty="0" smtClean="0"/>
              <a:t>						</a:t>
            </a:r>
            <a:r>
              <a:rPr lang="en-US" sz="1400" b="0" dirty="0" err="1" smtClean="0"/>
              <a:t>twoDimentional</a:t>
            </a:r>
            <a:r>
              <a:rPr lang="en-US" sz="1400" b="0" dirty="0" smtClean="0"/>
              <a:t>,</a:t>
            </a:r>
          </a:p>
          <a:p>
            <a:pPr marL="0" indent="0">
              <a:buNone/>
            </a:pPr>
            <a:r>
              <a:rPr lang="en-US" sz="1400" b="0" dirty="0" smtClean="0"/>
              <a:t>						</a:t>
            </a:r>
            <a:r>
              <a:rPr lang="en-US" sz="1400" b="0" dirty="0" err="1" smtClean="0"/>
              <a:t>threeDimentional</a:t>
            </a:r>
            <a:r>
              <a:rPr lang="en-US" sz="1400" b="0" dirty="0" smtClean="0"/>
              <a:t>}			OPTIONAL,</a:t>
            </a:r>
          </a:p>
          <a:p>
            <a:pPr marL="0" indent="0">
              <a:buNone/>
            </a:pPr>
            <a:r>
              <a:rPr lang="en-US" sz="1400" b="0" dirty="0" smtClean="0"/>
              <a:t>--Antenna processing capability includes directional beam forming and </a:t>
            </a:r>
            <a:r>
              <a:rPr lang="en-US" sz="1400" b="0" dirty="0" err="1" smtClean="0"/>
              <a:t>multiantenna</a:t>
            </a:r>
            <a:r>
              <a:rPr lang="en-US" sz="1400" b="0" dirty="0" smtClean="0"/>
              <a:t> </a:t>
            </a:r>
            <a:r>
              <a:rPr lang="en-US" sz="1400" b="0" dirty="0" err="1" smtClean="0"/>
              <a:t>precoding</a:t>
            </a:r>
            <a:r>
              <a:rPr lang="en-US" sz="1400" b="0" dirty="0" smtClean="0"/>
              <a:t>. Present if the number of antenna is two or more.</a:t>
            </a:r>
          </a:p>
          <a:p>
            <a:pPr marL="0" indent="0">
              <a:buNone/>
            </a:pPr>
            <a:r>
              <a:rPr lang="en-US" sz="1400" b="0" dirty="0" smtClean="0"/>
              <a:t>	</a:t>
            </a:r>
            <a:r>
              <a:rPr lang="en-US" sz="1400" b="0" dirty="0" err="1" smtClean="0"/>
              <a:t>multiAntProCap</a:t>
            </a:r>
            <a:r>
              <a:rPr lang="en-US" sz="1400" b="0" dirty="0" smtClean="0"/>
              <a:t>		</a:t>
            </a:r>
            <a:r>
              <a:rPr lang="en-US" sz="1400" b="0" dirty="0" err="1" smtClean="0"/>
              <a:t>MultiAntProCap</a:t>
            </a:r>
            <a:r>
              <a:rPr lang="en-US" sz="1400" b="0" dirty="0" smtClean="0"/>
              <a:t>	OPTIONAL,</a:t>
            </a:r>
          </a:p>
          <a:p>
            <a:pPr marL="0" indent="0">
              <a:buNone/>
            </a:pPr>
            <a:r>
              <a:rPr lang="en-US" sz="1400" b="0" dirty="0" smtClean="0"/>
              <a:t>	--Antenna </a:t>
            </a:r>
            <a:r>
              <a:rPr lang="en-US" sz="1400" b="0" dirty="0" err="1" smtClean="0"/>
              <a:t>boresight</a:t>
            </a:r>
            <a:r>
              <a:rPr lang="en-US" sz="1400" b="0" dirty="0" smtClean="0"/>
              <a:t> azimuth angle direction measured in degree against longitude facing north in clockwise direction. (i.e. an azimuth angle of zero degrees) is a horizontal line in the direction to the north pole, starting from the antenna. Present if the number of antenna is two or more.</a:t>
            </a:r>
          </a:p>
          <a:p>
            <a:pPr marL="0" indent="0">
              <a:buNone/>
            </a:pPr>
            <a:r>
              <a:rPr lang="en-GB" sz="1400" b="0" dirty="0" smtClean="0"/>
              <a:t>	</a:t>
            </a:r>
            <a:r>
              <a:rPr lang="en-GB" sz="1400" b="0" dirty="0" err="1" smtClean="0"/>
              <a:t>azimuthAngle</a:t>
            </a:r>
            <a:r>
              <a:rPr lang="en-GB" sz="1400" b="0" dirty="0" smtClean="0"/>
              <a:t>		REAL			OPTIONAL</a:t>
            </a:r>
          </a:p>
          <a:p>
            <a:pPr marL="0" indent="0">
              <a:buNone/>
            </a:pPr>
            <a:r>
              <a:rPr lang="en-GB" sz="1400" b="0" dirty="0" smtClean="0"/>
              <a:t>}</a:t>
            </a:r>
            <a:endParaRPr lang="en-US" sz="1400"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smtClean="0"/>
              <a:t>Chen SUN, Sony</a:t>
            </a:r>
            <a:endParaRPr lang="en-GB" dirty="0"/>
          </a:p>
        </p:txBody>
      </p:sp>
      <p:sp>
        <p:nvSpPr>
          <p:cNvPr id="6" name="Date Placeholder 5"/>
          <p:cNvSpPr>
            <a:spLocks noGrp="1"/>
          </p:cNvSpPr>
          <p:nvPr>
            <p:ph type="dt" idx="15"/>
          </p:nvPr>
        </p:nvSpPr>
        <p:spPr/>
        <p:txBody>
          <a:bodyPr/>
          <a:lstStyle/>
          <a:p>
            <a:r>
              <a:rPr lang="en-US" altLang="zh-CN" smtClean="0"/>
              <a:t>Janurary 2016</a:t>
            </a:r>
            <a:endParaRPr lang="en-GB" dirty="0"/>
          </a:p>
        </p:txBody>
      </p:sp>
    </p:spTree>
    <p:extLst>
      <p:ext uri="{BB962C8B-B14F-4D97-AF65-F5344CB8AC3E}">
        <p14:creationId xmlns:p14="http://schemas.microsoft.com/office/powerpoint/2010/main" val="81125663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SG" dirty="0" smtClean="0"/>
              <a:t>New data type </a:t>
            </a:r>
            <a:r>
              <a:rPr lang="en-SG" smtClean="0"/>
              <a:t>(1/4)</a:t>
            </a:r>
            <a:endParaRPr lang="en-US" dirty="0"/>
          </a:p>
        </p:txBody>
      </p:sp>
      <p:sp>
        <p:nvSpPr>
          <p:cNvPr id="3" name="Content Placeholder 2"/>
          <p:cNvSpPr>
            <a:spLocks noGrp="1"/>
          </p:cNvSpPr>
          <p:nvPr>
            <p:ph idx="1"/>
          </p:nvPr>
        </p:nvSpPr>
        <p:spPr/>
        <p:txBody>
          <a:bodyPr/>
          <a:lstStyle/>
          <a:p>
            <a:pPr marL="0" indent="0">
              <a:buNone/>
            </a:pPr>
            <a:r>
              <a:rPr lang="en-US" b="0" dirty="0" err="1"/>
              <a:t>MultiAntProCap</a:t>
            </a:r>
            <a:r>
              <a:rPr lang="en-US" b="0" dirty="0"/>
              <a:t> ::= ENUMERATED{</a:t>
            </a:r>
          </a:p>
          <a:p>
            <a:pPr marL="0" indent="0">
              <a:buNone/>
            </a:pPr>
            <a:r>
              <a:rPr lang="en-US" b="0" dirty="0"/>
              <a:t> </a:t>
            </a:r>
          </a:p>
          <a:p>
            <a:pPr marL="0" indent="0">
              <a:buNone/>
            </a:pPr>
            <a:r>
              <a:rPr lang="en-US" b="0" dirty="0"/>
              <a:t>	--Directional beam forming capability</a:t>
            </a:r>
          </a:p>
          <a:p>
            <a:pPr marL="0" indent="0">
              <a:buNone/>
            </a:pPr>
            <a:r>
              <a:rPr lang="en-US" b="0" dirty="0"/>
              <a:t>	beamforming,</a:t>
            </a:r>
          </a:p>
          <a:p>
            <a:pPr marL="0" indent="0">
              <a:buNone/>
            </a:pPr>
            <a:r>
              <a:rPr lang="en-US" b="0" dirty="0"/>
              <a:t>	--Multiple antenna </a:t>
            </a:r>
            <a:r>
              <a:rPr lang="en-US" b="0" dirty="0" err="1"/>
              <a:t>precoding</a:t>
            </a:r>
            <a:r>
              <a:rPr lang="en-US" b="0" dirty="0"/>
              <a:t> capability</a:t>
            </a:r>
          </a:p>
          <a:p>
            <a:pPr marL="0" indent="0">
              <a:buNone/>
            </a:pPr>
            <a:r>
              <a:rPr lang="en-US" b="0" dirty="0"/>
              <a:t>	</a:t>
            </a:r>
            <a:r>
              <a:rPr lang="en-US" b="0" dirty="0" err="1"/>
              <a:t>precoding</a:t>
            </a:r>
            <a:endParaRPr lang="en-US" b="0" dirty="0"/>
          </a:p>
          <a:p>
            <a:pPr marL="0" indent="0">
              <a:buNone/>
            </a:pPr>
            <a:r>
              <a:rPr lang="en-US" b="0" dirty="0"/>
              <a:t>}</a:t>
            </a:r>
          </a:p>
          <a:p>
            <a:pPr marL="0" indent="0">
              <a:buNone/>
            </a:pPr>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smtClean="0"/>
              <a:t>Chen SUN, Sony</a:t>
            </a:r>
            <a:endParaRPr lang="en-GB" dirty="0"/>
          </a:p>
        </p:txBody>
      </p:sp>
      <p:sp>
        <p:nvSpPr>
          <p:cNvPr id="6" name="Date Placeholder 5"/>
          <p:cNvSpPr>
            <a:spLocks noGrp="1"/>
          </p:cNvSpPr>
          <p:nvPr>
            <p:ph type="dt" idx="15"/>
          </p:nvPr>
        </p:nvSpPr>
        <p:spPr/>
        <p:txBody>
          <a:bodyPr/>
          <a:lstStyle/>
          <a:p>
            <a:r>
              <a:rPr lang="en-US" altLang="zh-CN" smtClean="0"/>
              <a:t>Janurary 2016</a:t>
            </a:r>
            <a:endParaRPr lang="en-GB" dirty="0"/>
          </a:p>
        </p:txBody>
      </p:sp>
    </p:spTree>
    <p:extLst>
      <p:ext uri="{BB962C8B-B14F-4D97-AF65-F5344CB8AC3E}">
        <p14:creationId xmlns:p14="http://schemas.microsoft.com/office/powerpoint/2010/main" val="235725000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SG" dirty="0" smtClean="0"/>
              <a:t>New data type (2/4)</a:t>
            </a:r>
            <a:endParaRPr lang="en-US" dirty="0"/>
          </a:p>
        </p:txBody>
      </p:sp>
      <p:sp>
        <p:nvSpPr>
          <p:cNvPr id="3" name="Content Placeholder 2"/>
          <p:cNvSpPr>
            <a:spLocks noGrp="1"/>
          </p:cNvSpPr>
          <p:nvPr>
            <p:ph idx="1"/>
          </p:nvPr>
        </p:nvSpPr>
        <p:spPr/>
        <p:txBody>
          <a:bodyPr/>
          <a:lstStyle/>
          <a:p>
            <a:r>
              <a:rPr lang="en-US" sz="1800" b="0" dirty="0" err="1"/>
              <a:t>AntennaType</a:t>
            </a:r>
            <a:r>
              <a:rPr lang="en-US" sz="1800" b="0" dirty="0"/>
              <a:t> ::= ENUMERATED{</a:t>
            </a:r>
          </a:p>
          <a:p>
            <a:endParaRPr lang="en-US" sz="1800" b="0" dirty="0"/>
          </a:p>
          <a:p>
            <a:r>
              <a:rPr lang="en-US" sz="1800" b="0" dirty="0"/>
              <a:t>	--Linear array</a:t>
            </a:r>
          </a:p>
          <a:p>
            <a:r>
              <a:rPr lang="en-US" sz="1800" b="0" dirty="0"/>
              <a:t>	linear,</a:t>
            </a:r>
          </a:p>
          <a:p>
            <a:r>
              <a:rPr lang="en-US" sz="1800" b="0" dirty="0"/>
              <a:t>	--Planar array</a:t>
            </a:r>
          </a:p>
          <a:p>
            <a:r>
              <a:rPr lang="en-US" sz="1800" b="0" dirty="0"/>
              <a:t>	planar,</a:t>
            </a:r>
          </a:p>
          <a:p>
            <a:r>
              <a:rPr lang="en-US" sz="1800" b="0" dirty="0"/>
              <a:t>	--Circular</a:t>
            </a:r>
          </a:p>
          <a:p>
            <a:r>
              <a:rPr lang="en-US" sz="1800" b="0" dirty="0"/>
              <a:t>	circular,</a:t>
            </a:r>
          </a:p>
          <a:p>
            <a:r>
              <a:rPr lang="en-US" sz="1800" b="0" dirty="0"/>
              <a:t>	...</a:t>
            </a:r>
          </a:p>
          <a:p>
            <a:r>
              <a:rPr lang="en-US" sz="1800" b="0" dirty="0"/>
              <a:t>}</a:t>
            </a:r>
          </a:p>
          <a:p>
            <a:endParaRPr lang="en-US" sz="1800"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smtClean="0"/>
              <a:t>Chen SUN, Sony</a:t>
            </a:r>
            <a:endParaRPr lang="en-GB" dirty="0"/>
          </a:p>
        </p:txBody>
      </p:sp>
      <p:sp>
        <p:nvSpPr>
          <p:cNvPr id="6" name="Date Placeholder 5"/>
          <p:cNvSpPr>
            <a:spLocks noGrp="1"/>
          </p:cNvSpPr>
          <p:nvPr>
            <p:ph type="dt" idx="15"/>
          </p:nvPr>
        </p:nvSpPr>
        <p:spPr/>
        <p:txBody>
          <a:bodyPr/>
          <a:lstStyle/>
          <a:p>
            <a:r>
              <a:rPr lang="en-US" altLang="zh-CN" smtClean="0"/>
              <a:t>Janurary 2016</a:t>
            </a:r>
            <a:endParaRPr lang="en-GB" dirty="0"/>
          </a:p>
        </p:txBody>
      </p:sp>
    </p:spTree>
    <p:extLst>
      <p:ext uri="{BB962C8B-B14F-4D97-AF65-F5344CB8AC3E}">
        <p14:creationId xmlns:p14="http://schemas.microsoft.com/office/powerpoint/2010/main" val="110880487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1_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 xmlns:thm15="http://schemas.microsoft.com/office/thememl/2012/main" name="Presentation1" id="{6F2D85B4-B705-4018-9CF0-E6E4BD03567D}" vid="{6A25E773-D890-44CD-BA7F-9C3E9F9CAE58}"/>
    </a:ext>
  </a:extLst>
</a:theme>
</file>

<file path=ppt/theme/theme3.xml><?xml version="1.0" encoding="utf-8"?>
<a:theme xmlns:a="http://schemas.openxmlformats.org/drawingml/2006/main" name="2_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 xmlns:thm15="http://schemas.microsoft.com/office/thememl/2012/main" name="Presentation1" id="{6F2D85B4-B705-4018-9CF0-E6E4BD03567D}" vid="{6A25E773-D890-44CD-BA7F-9C3E9F9CAE58}"/>
    </a:ext>
  </a:ext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24631</TotalTime>
  <Words>468</Words>
  <Application>Microsoft Office PowerPoint</Application>
  <PresentationFormat>Custom</PresentationFormat>
  <Paragraphs>129</Paragraphs>
  <Slides>12</Slides>
  <Notes>2</Notes>
  <HiddenSlides>0</HiddenSlides>
  <MMClips>0</MMClips>
  <ScaleCrop>false</ScaleCrop>
  <HeadingPairs>
    <vt:vector size="6" baseType="variant">
      <vt:variant>
        <vt:lpstr>Theme</vt:lpstr>
      </vt:variant>
      <vt:variant>
        <vt:i4>3</vt:i4>
      </vt:variant>
      <vt:variant>
        <vt:lpstr>Embedded OLE Servers</vt:lpstr>
      </vt:variant>
      <vt:variant>
        <vt:i4>1</vt:i4>
      </vt:variant>
      <vt:variant>
        <vt:lpstr>Slide Titles</vt:lpstr>
      </vt:variant>
      <vt:variant>
        <vt:i4>12</vt:i4>
      </vt:variant>
    </vt:vector>
  </HeadingPairs>
  <TitlesOfParts>
    <vt:vector size="16" baseType="lpstr">
      <vt:lpstr>Office Theme</vt:lpstr>
      <vt:lpstr>1_Office Theme</vt:lpstr>
      <vt:lpstr>2_Office Theme</vt:lpstr>
      <vt:lpstr>Document</vt:lpstr>
      <vt:lpstr>Application scenario and text change proposal for coexistence management considering interference alignment</vt:lpstr>
      <vt:lpstr>Abstract</vt:lpstr>
      <vt:lpstr>Application scenarios</vt:lpstr>
      <vt:lpstr>Procedure utilized (1/3)</vt:lpstr>
      <vt:lpstr>Procedures utilized (2/3)</vt:lpstr>
      <vt:lpstr>Procedures utilized (3/3)</vt:lpstr>
      <vt:lpstr>Updated data type</vt:lpstr>
      <vt:lpstr>New data type (1/4)</vt:lpstr>
      <vt:lpstr>New data type (2/4)</vt:lpstr>
      <vt:lpstr>New data types (3/4)</vt:lpstr>
      <vt:lpstr>New data types (4/4)</vt:lpstr>
      <vt:lpstr>Updated message </vt:lpstr>
    </vt:vector>
  </TitlesOfParts>
  <Company>Qualcomm Incorporated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Sony</dc:creator>
  <cp:lastModifiedBy>Chen SUN</cp:lastModifiedBy>
  <cp:revision>313</cp:revision>
  <cp:lastPrinted>2014-11-08T20:15:38Z</cp:lastPrinted>
  <dcterms:created xsi:type="dcterms:W3CDTF">2014-10-30T17:06:39Z</dcterms:created>
  <dcterms:modified xsi:type="dcterms:W3CDTF">2016-01-19T14:37:16Z</dcterms:modified>
</cp:coreProperties>
</file>