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 id="2147483661" r:id="rId3"/>
  </p:sldMasterIdLst>
  <p:notesMasterIdLst>
    <p:notesMasterId r:id="rId16"/>
  </p:notesMasterIdLst>
  <p:handoutMasterIdLst>
    <p:handoutMasterId r:id="rId17"/>
  </p:handoutMasterIdLst>
  <p:sldIdLst>
    <p:sldId id="256" r:id="rId4"/>
    <p:sldId id="257" r:id="rId5"/>
    <p:sldId id="344" r:id="rId6"/>
    <p:sldId id="356" r:id="rId7"/>
    <p:sldId id="346" r:id="rId8"/>
    <p:sldId id="350" r:id="rId9"/>
    <p:sldId id="357" r:id="rId10"/>
    <p:sldId id="358" r:id="rId11"/>
    <p:sldId id="355" r:id="rId12"/>
    <p:sldId id="353" r:id="rId13"/>
    <p:sldId id="354" r:id="rId14"/>
    <p:sldId id="352" r:id="rId15"/>
  </p:sldIdLst>
  <p:sldSz cx="9753600" cy="7315200"/>
  <p:notesSz cx="6934200" cy="9280525"/>
  <p:defaultTextStyle>
    <a:defPPr>
      <a:defRPr lang="en-GB"/>
    </a:defPPr>
    <a:lvl1pPr algn="l" defTabSz="474768" rtl="0" eaLnBrk="0" fontAlgn="base" hangingPunct="0">
      <a:spcBef>
        <a:spcPct val="0"/>
      </a:spcBef>
      <a:spcAft>
        <a:spcPct val="0"/>
      </a:spcAft>
      <a:buClr>
        <a:srgbClr val="000000"/>
      </a:buClr>
      <a:buSzPct val="100000"/>
      <a:buFont typeface="Times New Roman" pitchFamily="16" charset="0"/>
      <a:defRPr sz="2600" kern="1200">
        <a:solidFill>
          <a:schemeClr val="bg1"/>
        </a:solidFill>
        <a:latin typeface="Times New Roman" pitchFamily="16" charset="0"/>
        <a:ea typeface="MS Gothic" charset="-128"/>
        <a:cs typeface="+mn-cs"/>
      </a:defRPr>
    </a:lvl1pPr>
    <a:lvl2pPr marL="785126" indent="-301972" algn="l" defTabSz="474768" rtl="0" eaLnBrk="0" fontAlgn="base" hangingPunct="0">
      <a:spcBef>
        <a:spcPct val="0"/>
      </a:spcBef>
      <a:spcAft>
        <a:spcPct val="0"/>
      </a:spcAft>
      <a:buClr>
        <a:srgbClr val="000000"/>
      </a:buClr>
      <a:buSzPct val="100000"/>
      <a:buFont typeface="Times New Roman" pitchFamily="16" charset="0"/>
      <a:defRPr sz="2600" kern="1200">
        <a:solidFill>
          <a:schemeClr val="bg1"/>
        </a:solidFill>
        <a:latin typeface="Times New Roman" pitchFamily="16" charset="0"/>
        <a:ea typeface="MS Gothic" charset="-128"/>
        <a:cs typeface="+mn-cs"/>
      </a:defRPr>
    </a:lvl2pPr>
    <a:lvl3pPr marL="1207887" indent="-241577" algn="l" defTabSz="474768" rtl="0" eaLnBrk="0" fontAlgn="base" hangingPunct="0">
      <a:spcBef>
        <a:spcPct val="0"/>
      </a:spcBef>
      <a:spcAft>
        <a:spcPct val="0"/>
      </a:spcAft>
      <a:buClr>
        <a:srgbClr val="000000"/>
      </a:buClr>
      <a:buSzPct val="100000"/>
      <a:buFont typeface="Times New Roman" pitchFamily="16" charset="0"/>
      <a:defRPr sz="2600" kern="1200">
        <a:solidFill>
          <a:schemeClr val="bg1"/>
        </a:solidFill>
        <a:latin typeface="Times New Roman" pitchFamily="16" charset="0"/>
        <a:ea typeface="MS Gothic" charset="-128"/>
        <a:cs typeface="+mn-cs"/>
      </a:defRPr>
    </a:lvl3pPr>
    <a:lvl4pPr marL="1691042" indent="-241577" algn="l" defTabSz="474768" rtl="0" eaLnBrk="0" fontAlgn="base" hangingPunct="0">
      <a:spcBef>
        <a:spcPct val="0"/>
      </a:spcBef>
      <a:spcAft>
        <a:spcPct val="0"/>
      </a:spcAft>
      <a:buClr>
        <a:srgbClr val="000000"/>
      </a:buClr>
      <a:buSzPct val="100000"/>
      <a:buFont typeface="Times New Roman" pitchFamily="16" charset="0"/>
      <a:defRPr sz="2600" kern="1200">
        <a:solidFill>
          <a:schemeClr val="bg1"/>
        </a:solidFill>
        <a:latin typeface="Times New Roman" pitchFamily="16" charset="0"/>
        <a:ea typeface="MS Gothic" charset="-128"/>
        <a:cs typeface="+mn-cs"/>
      </a:defRPr>
    </a:lvl4pPr>
    <a:lvl5pPr marL="2174198" indent="-241577" algn="l" defTabSz="474768" rtl="0" eaLnBrk="0" fontAlgn="base" hangingPunct="0">
      <a:spcBef>
        <a:spcPct val="0"/>
      </a:spcBef>
      <a:spcAft>
        <a:spcPct val="0"/>
      </a:spcAft>
      <a:buClr>
        <a:srgbClr val="000000"/>
      </a:buClr>
      <a:buSzPct val="100000"/>
      <a:buFont typeface="Times New Roman" pitchFamily="16" charset="0"/>
      <a:defRPr sz="2600" kern="1200">
        <a:solidFill>
          <a:schemeClr val="bg1"/>
        </a:solidFill>
        <a:latin typeface="Times New Roman" pitchFamily="16" charset="0"/>
        <a:ea typeface="MS Gothic" charset="-128"/>
        <a:cs typeface="+mn-cs"/>
      </a:defRPr>
    </a:lvl5pPr>
    <a:lvl6pPr marL="2415776" algn="l" defTabSz="966311" rtl="0" eaLnBrk="1" latinLnBrk="0" hangingPunct="1">
      <a:defRPr sz="2600" kern="1200">
        <a:solidFill>
          <a:schemeClr val="bg1"/>
        </a:solidFill>
        <a:latin typeface="Times New Roman" pitchFamily="16" charset="0"/>
        <a:ea typeface="MS Gothic" charset="-128"/>
        <a:cs typeface="+mn-cs"/>
      </a:defRPr>
    </a:lvl6pPr>
    <a:lvl7pPr marL="2898931" algn="l" defTabSz="966311" rtl="0" eaLnBrk="1" latinLnBrk="0" hangingPunct="1">
      <a:defRPr sz="2600" kern="1200">
        <a:solidFill>
          <a:schemeClr val="bg1"/>
        </a:solidFill>
        <a:latin typeface="Times New Roman" pitchFamily="16" charset="0"/>
        <a:ea typeface="MS Gothic" charset="-128"/>
        <a:cs typeface="+mn-cs"/>
      </a:defRPr>
    </a:lvl7pPr>
    <a:lvl8pPr marL="3382086" algn="l" defTabSz="966311" rtl="0" eaLnBrk="1" latinLnBrk="0" hangingPunct="1">
      <a:defRPr sz="2600" kern="1200">
        <a:solidFill>
          <a:schemeClr val="bg1"/>
        </a:solidFill>
        <a:latin typeface="Times New Roman" pitchFamily="16" charset="0"/>
        <a:ea typeface="MS Gothic" charset="-128"/>
        <a:cs typeface="+mn-cs"/>
      </a:defRPr>
    </a:lvl8pPr>
    <a:lvl9pPr marL="3865239" algn="l" defTabSz="966311" rtl="0" eaLnBrk="1" latinLnBrk="0" hangingPunct="1">
      <a:defRPr sz="26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4946" autoAdjust="0"/>
  </p:normalViewPr>
  <p:slideViewPr>
    <p:cSldViewPr>
      <p:cViewPr varScale="1">
        <p:scale>
          <a:sx n="90" d="100"/>
          <a:sy n="90" d="100"/>
        </p:scale>
        <p:origin x="-854" y="-6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7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768" rtl="0" eaLnBrk="0" fontAlgn="base" hangingPunct="0">
      <a:spcBef>
        <a:spcPct val="30000"/>
      </a:spcBef>
      <a:spcAft>
        <a:spcPct val="0"/>
      </a:spcAft>
      <a:buClr>
        <a:srgbClr val="000000"/>
      </a:buClr>
      <a:buSzPct val="100000"/>
      <a:buFont typeface="Times New Roman" pitchFamily="16" charset="0"/>
      <a:defRPr sz="1300" kern="1200">
        <a:solidFill>
          <a:srgbClr val="000000"/>
        </a:solidFill>
        <a:latin typeface="Times New Roman" pitchFamily="16" charset="0"/>
        <a:ea typeface="+mn-ea"/>
        <a:cs typeface="+mn-cs"/>
      </a:defRPr>
    </a:lvl1pPr>
    <a:lvl2pPr marL="785126" indent="-301972" algn="l" defTabSz="474768" rtl="0" eaLnBrk="0" fontAlgn="base" hangingPunct="0">
      <a:spcBef>
        <a:spcPct val="30000"/>
      </a:spcBef>
      <a:spcAft>
        <a:spcPct val="0"/>
      </a:spcAft>
      <a:buClr>
        <a:srgbClr val="000000"/>
      </a:buClr>
      <a:buSzPct val="100000"/>
      <a:buFont typeface="Times New Roman" pitchFamily="16" charset="0"/>
      <a:defRPr sz="1300" kern="1200">
        <a:solidFill>
          <a:srgbClr val="000000"/>
        </a:solidFill>
        <a:latin typeface="Times New Roman" pitchFamily="16" charset="0"/>
        <a:ea typeface="+mn-ea"/>
        <a:cs typeface="+mn-cs"/>
      </a:defRPr>
    </a:lvl2pPr>
    <a:lvl3pPr marL="1207887" indent="-241577" algn="l" defTabSz="474768" rtl="0" eaLnBrk="0" fontAlgn="base" hangingPunct="0">
      <a:spcBef>
        <a:spcPct val="30000"/>
      </a:spcBef>
      <a:spcAft>
        <a:spcPct val="0"/>
      </a:spcAft>
      <a:buClr>
        <a:srgbClr val="000000"/>
      </a:buClr>
      <a:buSzPct val="100000"/>
      <a:buFont typeface="Times New Roman" pitchFamily="16" charset="0"/>
      <a:defRPr sz="1300" kern="1200">
        <a:solidFill>
          <a:srgbClr val="000000"/>
        </a:solidFill>
        <a:latin typeface="Times New Roman" pitchFamily="16" charset="0"/>
        <a:ea typeface="+mn-ea"/>
        <a:cs typeface="+mn-cs"/>
      </a:defRPr>
    </a:lvl3pPr>
    <a:lvl4pPr marL="1691042" indent="-241577" algn="l" defTabSz="474768" rtl="0" eaLnBrk="0" fontAlgn="base" hangingPunct="0">
      <a:spcBef>
        <a:spcPct val="30000"/>
      </a:spcBef>
      <a:spcAft>
        <a:spcPct val="0"/>
      </a:spcAft>
      <a:buClr>
        <a:srgbClr val="000000"/>
      </a:buClr>
      <a:buSzPct val="100000"/>
      <a:buFont typeface="Times New Roman" pitchFamily="16" charset="0"/>
      <a:defRPr sz="1300" kern="1200">
        <a:solidFill>
          <a:srgbClr val="000000"/>
        </a:solidFill>
        <a:latin typeface="Times New Roman" pitchFamily="16" charset="0"/>
        <a:ea typeface="+mn-ea"/>
        <a:cs typeface="+mn-cs"/>
      </a:defRPr>
    </a:lvl4pPr>
    <a:lvl5pPr marL="2174198" indent="-241577" algn="l" defTabSz="474768" rtl="0" eaLnBrk="0" fontAlgn="base" hangingPunct="0">
      <a:spcBef>
        <a:spcPct val="30000"/>
      </a:spcBef>
      <a:spcAft>
        <a:spcPct val="0"/>
      </a:spcAft>
      <a:buClr>
        <a:srgbClr val="000000"/>
      </a:buClr>
      <a:buSzPct val="100000"/>
      <a:buFont typeface="Times New Roman" pitchFamily="16" charset="0"/>
      <a:defRPr sz="1300" kern="1200">
        <a:solidFill>
          <a:srgbClr val="000000"/>
        </a:solidFill>
        <a:latin typeface="Times New Roman" pitchFamily="16" charset="0"/>
        <a:ea typeface="+mn-ea"/>
        <a:cs typeface="+mn-cs"/>
      </a:defRPr>
    </a:lvl5pPr>
    <a:lvl6pPr marL="2415776" algn="l" defTabSz="966311" rtl="0" eaLnBrk="1" latinLnBrk="0" hangingPunct="1">
      <a:defRPr sz="1300" kern="1200">
        <a:solidFill>
          <a:schemeClr val="tx1"/>
        </a:solidFill>
        <a:latin typeface="+mn-lt"/>
        <a:ea typeface="+mn-ea"/>
        <a:cs typeface="+mn-cs"/>
      </a:defRPr>
    </a:lvl6pPr>
    <a:lvl7pPr marL="2898931" algn="l" defTabSz="966311" rtl="0" eaLnBrk="1" latinLnBrk="0" hangingPunct="1">
      <a:defRPr sz="1300" kern="1200">
        <a:solidFill>
          <a:schemeClr val="tx1"/>
        </a:solidFill>
        <a:latin typeface="+mn-lt"/>
        <a:ea typeface="+mn-ea"/>
        <a:cs typeface="+mn-cs"/>
      </a:defRPr>
    </a:lvl7pPr>
    <a:lvl8pPr marL="3382086" algn="l" defTabSz="966311" rtl="0" eaLnBrk="1" latinLnBrk="0" hangingPunct="1">
      <a:defRPr sz="1300" kern="1200">
        <a:solidFill>
          <a:schemeClr val="tx1"/>
        </a:solidFill>
        <a:latin typeface="+mn-lt"/>
        <a:ea typeface="+mn-ea"/>
        <a:cs typeface="+mn-cs"/>
      </a:defRPr>
    </a:lvl8pPr>
    <a:lvl9pPr marL="3865239" algn="l" defTabSz="966311"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500"/>
            </a:lvl1pPr>
            <a:lvl2pPr marL="853197" indent="-365655">
              <a:buFont typeface="Courier New" panose="02070309020205020404" pitchFamily="49" charset="0"/>
              <a:buChar char="o"/>
              <a:defRPr sz="2000"/>
            </a:lvl2pPr>
            <a:lvl3pPr marL="1279795" indent="-304713">
              <a:buFont typeface="Arial" panose="020B0604020202020204" pitchFamily="34" charset="0"/>
              <a:buChar char="•"/>
              <a:defRPr/>
            </a:lvl3pPr>
            <a:lvl4pPr marL="1767336" indent="-304713">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14"/>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sz="17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743379"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sz="1900" b="1">
                <a:solidFill>
                  <a:srgbClr val="000000"/>
                </a:solidFill>
                <a:cs typeface="Arial Unicode MS" charset="0"/>
              </a:defRPr>
            </a:lvl1pPr>
          </a:lstStyle>
          <a:p>
            <a:r>
              <a:rPr lang="en-US" altLang="zh-CN" smtClean="0"/>
              <a:t>Janurary 2016</a:t>
            </a:r>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49445" y="731525"/>
            <a:ext cx="2070947" cy="5769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31520" y="731525"/>
            <a:ext cx="6055360" cy="5769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smtClean="0"/>
              <a:t>Janurary 2016</a:t>
            </a:r>
            <a:endParaRPr lang="en-GB" dirty="0"/>
          </a:p>
        </p:txBody>
      </p:sp>
      <p:sp>
        <p:nvSpPr>
          <p:cNvPr id="5" name="Footer Placeholder 4"/>
          <p:cNvSpPr>
            <a:spLocks noGrp="1"/>
          </p:cNvSpPr>
          <p:nvPr>
            <p:ph type="ftr" idx="11"/>
          </p:nvPr>
        </p:nvSpPr>
        <p:spPr/>
        <p:txBody>
          <a:bodyPr/>
          <a:lstStyle>
            <a:lvl1pPr>
              <a:defRPr/>
            </a:lvl1pPr>
          </a:lstStyle>
          <a:p>
            <a:r>
              <a:rPr lang="en-GB" smtClean="0"/>
              <a:t>Chen SUN,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52039250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 y="2272454"/>
            <a:ext cx="8290560" cy="1568027"/>
          </a:xfrm>
        </p:spPr>
        <p:txBody>
          <a:bodyPr/>
          <a:lstStyle/>
          <a:p>
            <a:r>
              <a:rPr lang="en-US" smtClean="0"/>
              <a:t>Click to edit Master title style</a:t>
            </a:r>
            <a:endParaRPr lang="en-GB"/>
          </a:p>
        </p:txBody>
      </p:sp>
      <p:sp>
        <p:nvSpPr>
          <p:cNvPr id="3" name="Subtitle 2"/>
          <p:cNvSpPr>
            <a:spLocks noGrp="1"/>
          </p:cNvSpPr>
          <p:nvPr>
            <p:ph type="subTitle" idx="1"/>
          </p:nvPr>
        </p:nvSpPr>
        <p:spPr>
          <a:xfrm>
            <a:off x="1463040" y="4145280"/>
            <a:ext cx="6827520" cy="1869440"/>
          </a:xfrm>
        </p:spPr>
        <p:txBody>
          <a:bodyPr/>
          <a:lstStyle>
            <a:lvl1pPr marL="0" indent="0" algn="ctr">
              <a:buNone/>
              <a:defRPr/>
            </a:lvl1pPr>
            <a:lvl2pPr marL="487650" indent="0" algn="ctr">
              <a:buNone/>
              <a:defRPr/>
            </a:lvl2pPr>
            <a:lvl3pPr marL="975299" indent="0" algn="ctr">
              <a:buNone/>
              <a:defRPr/>
            </a:lvl3pPr>
            <a:lvl4pPr marL="1462949" indent="0" algn="ctr">
              <a:buNone/>
              <a:defRPr/>
            </a:lvl4pPr>
            <a:lvl5pPr marL="1950598" indent="0" algn="ctr">
              <a:buNone/>
              <a:defRPr/>
            </a:lvl5pPr>
            <a:lvl6pPr marL="2438248" indent="0" algn="ctr">
              <a:buNone/>
              <a:defRPr/>
            </a:lvl6pPr>
            <a:lvl7pPr marL="2925897" indent="0" algn="ctr">
              <a:buNone/>
              <a:defRPr/>
            </a:lvl7pPr>
            <a:lvl8pPr marL="3413547" indent="0" algn="ctr">
              <a:buNone/>
              <a:defRPr/>
            </a:lvl8pPr>
            <a:lvl9pPr marL="3901196"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smtClean="0"/>
              <a:t>Janurary 2016</a:t>
            </a:r>
            <a:endParaRPr lang="en-GB"/>
          </a:p>
        </p:txBody>
      </p:sp>
      <p:sp>
        <p:nvSpPr>
          <p:cNvPr id="5" name="Footer Placeholder 4"/>
          <p:cNvSpPr>
            <a:spLocks noGrp="1"/>
          </p:cNvSpPr>
          <p:nvPr>
            <p:ph type="ftr" idx="11"/>
          </p:nvPr>
        </p:nvSpPr>
        <p:spPr/>
        <p:txBody>
          <a:bodyPr/>
          <a:lstStyle>
            <a:lvl1pPr>
              <a:defRPr/>
            </a:lvl1pPr>
          </a:lstStyle>
          <a:p>
            <a:r>
              <a:rPr lang="en-GB" smtClean="0"/>
              <a:t>Chen SUN,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534902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8"/>
            <a:ext cx="3396821" cy="19304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299" algn="l"/>
                <a:tab pos="1950598" algn="l"/>
                <a:tab pos="2925897" algn="l"/>
                <a:tab pos="3901196" algn="l"/>
                <a:tab pos="4876495" algn="l"/>
                <a:tab pos="5851794" algn="l"/>
                <a:tab pos="6827093" algn="l"/>
                <a:tab pos="7802392" algn="l"/>
                <a:tab pos="8777691" algn="l"/>
                <a:tab pos="9752990" algn="l"/>
                <a:tab pos="10728289" algn="l"/>
              </a:tabLst>
              <a:defRPr sz="13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743373" y="355600"/>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299" algn="l"/>
                <a:tab pos="1950598" algn="l"/>
                <a:tab pos="2925897" algn="l"/>
                <a:tab pos="3901196" algn="l"/>
                <a:tab pos="4876495" algn="l"/>
                <a:tab pos="5851794" algn="l"/>
                <a:tab pos="6827093" algn="l"/>
                <a:tab pos="7802392" algn="l"/>
                <a:tab pos="8777691" algn="l"/>
                <a:tab pos="9752990" algn="l"/>
                <a:tab pos="10728289" algn="l"/>
              </a:tabLst>
              <a:defRPr sz="1900" b="1">
                <a:solidFill>
                  <a:srgbClr val="000000"/>
                </a:solidFill>
                <a:cs typeface="Arial Unicode MS" charset="0"/>
              </a:defRPr>
            </a:lvl1pPr>
          </a:lstStyle>
          <a:p>
            <a:r>
              <a:rPr lang="en-US" altLang="zh-CN" smtClean="0"/>
              <a:t>Janurary 2016</a:t>
            </a:r>
            <a:endParaRPr lang="en-GB" dirty="0"/>
          </a:p>
        </p:txBody>
      </p:sp>
    </p:spTree>
    <p:extLst>
      <p:ext uri="{BB962C8B-B14F-4D97-AF65-F5344CB8AC3E}">
        <p14:creationId xmlns:p14="http://schemas.microsoft.com/office/powerpoint/2010/main" val="353348830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0467" y="4700694"/>
            <a:ext cx="8290560" cy="1452880"/>
          </a:xfrm>
        </p:spPr>
        <p:txBody>
          <a:bodyPr anchor="t"/>
          <a:lstStyle>
            <a:lvl1pPr algn="l">
              <a:defRPr sz="4300" b="1" cap="all"/>
            </a:lvl1pPr>
          </a:lstStyle>
          <a:p>
            <a:r>
              <a:rPr lang="en-US" smtClean="0"/>
              <a:t>Click to edit Master title style</a:t>
            </a:r>
            <a:endParaRPr lang="en-GB"/>
          </a:p>
        </p:txBody>
      </p:sp>
      <p:sp>
        <p:nvSpPr>
          <p:cNvPr id="3" name="Text Placeholder 2"/>
          <p:cNvSpPr>
            <a:spLocks noGrp="1"/>
          </p:cNvSpPr>
          <p:nvPr>
            <p:ph type="body" idx="1"/>
          </p:nvPr>
        </p:nvSpPr>
        <p:spPr>
          <a:xfrm>
            <a:off x="770467" y="3100495"/>
            <a:ext cx="8290560" cy="1600199"/>
          </a:xfrm>
        </p:spPr>
        <p:txBody>
          <a:bodyPr anchor="b"/>
          <a:lstStyle>
            <a:lvl1pPr marL="0" indent="0">
              <a:buNone/>
              <a:defRPr sz="2100"/>
            </a:lvl1pPr>
            <a:lvl2pPr marL="487650" indent="0">
              <a:buNone/>
              <a:defRPr sz="1900"/>
            </a:lvl2pPr>
            <a:lvl3pPr marL="975299" indent="0">
              <a:buNone/>
              <a:defRPr sz="1700"/>
            </a:lvl3pPr>
            <a:lvl4pPr marL="1462949" indent="0">
              <a:buNone/>
              <a:defRPr sz="1500"/>
            </a:lvl4pPr>
            <a:lvl5pPr marL="1950598" indent="0">
              <a:buNone/>
              <a:defRPr sz="1500"/>
            </a:lvl5pPr>
            <a:lvl6pPr marL="2438248" indent="0">
              <a:buNone/>
              <a:defRPr sz="1500"/>
            </a:lvl6pPr>
            <a:lvl7pPr marL="2925897" indent="0">
              <a:buNone/>
              <a:defRPr sz="1500"/>
            </a:lvl7pPr>
            <a:lvl8pPr marL="3413547" indent="0">
              <a:buNone/>
              <a:defRPr sz="1500"/>
            </a:lvl8pPr>
            <a:lvl9pPr marL="3901196" indent="0">
              <a:buNone/>
              <a:defRPr sz="1500"/>
            </a:lvl9pPr>
          </a:lstStyle>
          <a:p>
            <a:pPr lvl="0"/>
            <a:r>
              <a:rPr lang="en-US" smtClean="0"/>
              <a:t>Click to edit Master text styles</a:t>
            </a:r>
          </a:p>
        </p:txBody>
      </p:sp>
      <p:sp>
        <p:nvSpPr>
          <p:cNvPr id="7" name="Date Placeholder 6"/>
          <p:cNvSpPr>
            <a:spLocks noGrp="1"/>
          </p:cNvSpPr>
          <p:nvPr>
            <p:ph type="dt" idx="10"/>
          </p:nvPr>
        </p:nvSpPr>
        <p:spPr/>
        <p:txBody>
          <a:bodyPr/>
          <a:lstStyle/>
          <a:p>
            <a:r>
              <a:rPr lang="en-US" altLang="zh-CN" smtClean="0"/>
              <a:t>Janurary 2016</a:t>
            </a:r>
            <a:endParaRPr lang="en-GB" dirty="0"/>
          </a:p>
        </p:txBody>
      </p:sp>
      <p:sp>
        <p:nvSpPr>
          <p:cNvPr id="8" name="Footer Placeholder 7"/>
          <p:cNvSpPr>
            <a:spLocks noGrp="1"/>
          </p:cNvSpPr>
          <p:nvPr>
            <p:ph type="ftr" idx="11"/>
          </p:nvPr>
        </p:nvSpPr>
        <p:spPr/>
        <p:txBody>
          <a:bodyPr/>
          <a:lstStyle/>
          <a:p>
            <a:r>
              <a:rPr lang="en-GB" smtClean="0"/>
              <a:t>Chen SUN, Sony</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128899936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31521" y="2113281"/>
            <a:ext cx="4062307" cy="4387427"/>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56387" y="2113281"/>
            <a:ext cx="4064000" cy="4387427"/>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smtClean="0"/>
              <a:t>Janurary 2016</a:t>
            </a:r>
            <a:endParaRPr lang="en-GB" dirty="0"/>
          </a:p>
        </p:txBody>
      </p:sp>
      <p:sp>
        <p:nvSpPr>
          <p:cNvPr id="6" name="Footer Placeholder 5"/>
          <p:cNvSpPr>
            <a:spLocks noGrp="1"/>
          </p:cNvSpPr>
          <p:nvPr>
            <p:ph type="ftr" idx="11"/>
          </p:nvPr>
        </p:nvSpPr>
        <p:spPr/>
        <p:txBody>
          <a:bodyPr/>
          <a:lstStyle>
            <a:lvl1pPr>
              <a:defRPr/>
            </a:lvl1pPr>
          </a:lstStyle>
          <a:p>
            <a:r>
              <a:rPr lang="en-GB" smtClean="0"/>
              <a:t>Chen SUN, Sony</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134200337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7680" y="292947"/>
            <a:ext cx="8778240" cy="12192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87680" y="1637454"/>
            <a:ext cx="4309534" cy="682413"/>
          </a:xfrm>
        </p:spPr>
        <p:txBody>
          <a:bodyPr anchor="b"/>
          <a:lstStyle>
            <a:lvl1pPr marL="0" indent="0">
              <a:buNone/>
              <a:defRPr sz="2600" b="1"/>
            </a:lvl1pPr>
            <a:lvl2pPr marL="487650" indent="0">
              <a:buNone/>
              <a:defRPr sz="2100" b="1"/>
            </a:lvl2pPr>
            <a:lvl3pPr marL="975299" indent="0">
              <a:buNone/>
              <a:defRPr sz="1900" b="1"/>
            </a:lvl3pPr>
            <a:lvl4pPr marL="1462949" indent="0">
              <a:buNone/>
              <a:defRPr sz="1700" b="1"/>
            </a:lvl4pPr>
            <a:lvl5pPr marL="1950598" indent="0">
              <a:buNone/>
              <a:defRPr sz="1700" b="1"/>
            </a:lvl5pPr>
            <a:lvl6pPr marL="2438248" indent="0">
              <a:buNone/>
              <a:defRPr sz="1700" b="1"/>
            </a:lvl6pPr>
            <a:lvl7pPr marL="2925897" indent="0">
              <a:buNone/>
              <a:defRPr sz="1700" b="1"/>
            </a:lvl7pPr>
            <a:lvl8pPr marL="3413547" indent="0">
              <a:buNone/>
              <a:defRPr sz="1700" b="1"/>
            </a:lvl8pPr>
            <a:lvl9pPr marL="3901196"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487680" y="2319867"/>
            <a:ext cx="4309534" cy="4214707"/>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954694" y="1637454"/>
            <a:ext cx="4311227" cy="682413"/>
          </a:xfrm>
        </p:spPr>
        <p:txBody>
          <a:bodyPr anchor="b"/>
          <a:lstStyle>
            <a:lvl1pPr marL="0" indent="0">
              <a:buNone/>
              <a:defRPr sz="2600" b="1"/>
            </a:lvl1pPr>
            <a:lvl2pPr marL="487650" indent="0">
              <a:buNone/>
              <a:defRPr sz="2100" b="1"/>
            </a:lvl2pPr>
            <a:lvl3pPr marL="975299" indent="0">
              <a:buNone/>
              <a:defRPr sz="1900" b="1"/>
            </a:lvl3pPr>
            <a:lvl4pPr marL="1462949" indent="0">
              <a:buNone/>
              <a:defRPr sz="1700" b="1"/>
            </a:lvl4pPr>
            <a:lvl5pPr marL="1950598" indent="0">
              <a:buNone/>
              <a:defRPr sz="1700" b="1"/>
            </a:lvl5pPr>
            <a:lvl6pPr marL="2438248" indent="0">
              <a:buNone/>
              <a:defRPr sz="1700" b="1"/>
            </a:lvl6pPr>
            <a:lvl7pPr marL="2925897" indent="0">
              <a:buNone/>
              <a:defRPr sz="1700" b="1"/>
            </a:lvl7pPr>
            <a:lvl8pPr marL="3413547" indent="0">
              <a:buNone/>
              <a:defRPr sz="1700" b="1"/>
            </a:lvl8pPr>
            <a:lvl9pPr marL="3901196"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4954694" y="2319867"/>
            <a:ext cx="4311227" cy="4214707"/>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zh-CN" smtClean="0"/>
              <a:t>Janurary 2016</a:t>
            </a:r>
            <a:endParaRPr lang="en-GB" dirty="0"/>
          </a:p>
        </p:txBody>
      </p:sp>
      <p:sp>
        <p:nvSpPr>
          <p:cNvPr id="8" name="Footer Placeholder 7"/>
          <p:cNvSpPr>
            <a:spLocks noGrp="1"/>
          </p:cNvSpPr>
          <p:nvPr>
            <p:ph type="ftr" idx="11"/>
          </p:nvPr>
        </p:nvSpPr>
        <p:spPr>
          <a:xfrm>
            <a:off x="6019808" y="6907108"/>
            <a:ext cx="3092019" cy="193040"/>
          </a:xfrm>
        </p:spPr>
        <p:txBody>
          <a:bodyPr/>
          <a:lstStyle>
            <a:lvl1pPr>
              <a:defRPr/>
            </a:lvl1pPr>
          </a:lstStyle>
          <a:p>
            <a:r>
              <a:rPr lang="en-GB" smtClean="0"/>
              <a:t>Chen SUN,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178305625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smtClean="0"/>
              <a:t>Janurary 2016</a:t>
            </a:r>
            <a:endParaRPr lang="en-GB" dirty="0"/>
          </a:p>
        </p:txBody>
      </p:sp>
      <p:sp>
        <p:nvSpPr>
          <p:cNvPr id="4" name="Footer Placeholder 3"/>
          <p:cNvSpPr>
            <a:spLocks noGrp="1"/>
          </p:cNvSpPr>
          <p:nvPr>
            <p:ph type="ftr" idx="11"/>
          </p:nvPr>
        </p:nvSpPr>
        <p:spPr/>
        <p:txBody>
          <a:bodyPr/>
          <a:lstStyle>
            <a:lvl1pPr>
              <a:defRPr/>
            </a:lvl1pPr>
          </a:lstStyle>
          <a:p>
            <a:r>
              <a:rPr lang="en-GB" smtClean="0"/>
              <a:t>Chen SUN, Sony</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99747664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Janurary 2016</a:t>
            </a:r>
            <a:endParaRPr lang="en-GB" dirty="0"/>
          </a:p>
        </p:txBody>
      </p:sp>
      <p:sp>
        <p:nvSpPr>
          <p:cNvPr id="3" name="Footer Placeholder 2"/>
          <p:cNvSpPr>
            <a:spLocks noGrp="1"/>
          </p:cNvSpPr>
          <p:nvPr>
            <p:ph type="ftr" idx="11"/>
          </p:nvPr>
        </p:nvSpPr>
        <p:spPr/>
        <p:txBody>
          <a:bodyPr/>
          <a:lstStyle>
            <a:lvl1pPr>
              <a:defRPr/>
            </a:lvl1pPr>
          </a:lstStyle>
          <a:p>
            <a:r>
              <a:rPr lang="en-GB" smtClean="0"/>
              <a:t>Chen SUN, Sony</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2003600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smtClean="0"/>
              <a:t>Janurary 2016</a:t>
            </a:r>
            <a:endParaRPr lang="en-GB" dirty="0"/>
          </a:p>
        </p:txBody>
      </p:sp>
      <p:sp>
        <p:nvSpPr>
          <p:cNvPr id="5" name="Footer Placeholder 4"/>
          <p:cNvSpPr>
            <a:spLocks noGrp="1"/>
          </p:cNvSpPr>
          <p:nvPr>
            <p:ph type="ftr" idx="11"/>
          </p:nvPr>
        </p:nvSpPr>
        <p:spPr/>
        <p:txBody>
          <a:bodyPr/>
          <a:lstStyle>
            <a:lvl1pPr>
              <a:defRPr/>
            </a:lvl1pPr>
          </a:lstStyle>
          <a:p>
            <a:r>
              <a:rPr lang="en-GB" smtClean="0"/>
              <a:t>Chen SUN,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248044868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49441" y="731521"/>
            <a:ext cx="2070947" cy="5769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31520" y="731521"/>
            <a:ext cx="6055360" cy="5769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smtClean="0"/>
              <a:t>Janurary 2016</a:t>
            </a:r>
            <a:endParaRPr lang="en-GB" dirty="0"/>
          </a:p>
        </p:txBody>
      </p:sp>
      <p:sp>
        <p:nvSpPr>
          <p:cNvPr id="5" name="Footer Placeholder 4"/>
          <p:cNvSpPr>
            <a:spLocks noGrp="1"/>
          </p:cNvSpPr>
          <p:nvPr>
            <p:ph type="ftr" idx="11"/>
          </p:nvPr>
        </p:nvSpPr>
        <p:spPr/>
        <p:txBody>
          <a:bodyPr/>
          <a:lstStyle>
            <a:lvl1pPr>
              <a:defRPr/>
            </a:lvl1pPr>
          </a:lstStyle>
          <a:p>
            <a:r>
              <a:rPr lang="en-GB" smtClean="0"/>
              <a:t>Chen SUN,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8896787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 y="2272458"/>
            <a:ext cx="8290560" cy="1568027"/>
          </a:xfrm>
        </p:spPr>
        <p:txBody>
          <a:bodyPr/>
          <a:lstStyle/>
          <a:p>
            <a:r>
              <a:rPr lang="en-US" smtClean="0"/>
              <a:t>Click to edit Master title style</a:t>
            </a:r>
            <a:endParaRPr lang="en-GB"/>
          </a:p>
        </p:txBody>
      </p:sp>
      <p:sp>
        <p:nvSpPr>
          <p:cNvPr id="3" name="Subtitle 2"/>
          <p:cNvSpPr>
            <a:spLocks noGrp="1"/>
          </p:cNvSpPr>
          <p:nvPr>
            <p:ph type="subTitle" idx="1"/>
          </p:nvPr>
        </p:nvSpPr>
        <p:spPr>
          <a:xfrm>
            <a:off x="1463040" y="4145280"/>
            <a:ext cx="6827520" cy="1869440"/>
          </a:xfrm>
        </p:spPr>
        <p:txBody>
          <a:bodyPr/>
          <a:lstStyle>
            <a:lvl1pPr marL="0" indent="0" algn="ctr">
              <a:buNone/>
              <a:defRPr/>
            </a:lvl1pPr>
            <a:lvl2pPr marL="487530" indent="0" algn="ctr">
              <a:buNone/>
              <a:defRPr/>
            </a:lvl2pPr>
            <a:lvl3pPr marL="975055" indent="0" algn="ctr">
              <a:buNone/>
              <a:defRPr/>
            </a:lvl3pPr>
            <a:lvl4pPr marL="1462583" indent="0" algn="ctr">
              <a:buNone/>
              <a:defRPr/>
            </a:lvl4pPr>
            <a:lvl5pPr marL="1950111" indent="0" algn="ctr">
              <a:buNone/>
              <a:defRPr/>
            </a:lvl5pPr>
            <a:lvl6pPr marL="2437640" indent="0" algn="ctr">
              <a:buNone/>
              <a:defRPr/>
            </a:lvl6pPr>
            <a:lvl7pPr marL="2925165" indent="0" algn="ctr">
              <a:buNone/>
              <a:defRPr/>
            </a:lvl7pPr>
            <a:lvl8pPr marL="3412693" indent="0" algn="ctr">
              <a:buNone/>
              <a:defRPr/>
            </a:lvl8pPr>
            <a:lvl9pPr marL="3900222"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smtClean="0"/>
              <a:t>Janurary 2016</a:t>
            </a:r>
            <a:endParaRPr lang="en-GB"/>
          </a:p>
        </p:txBody>
      </p:sp>
      <p:sp>
        <p:nvSpPr>
          <p:cNvPr id="5" name="Footer Placeholder 4"/>
          <p:cNvSpPr>
            <a:spLocks noGrp="1"/>
          </p:cNvSpPr>
          <p:nvPr>
            <p:ph type="ftr" idx="11"/>
          </p:nvPr>
        </p:nvSpPr>
        <p:spPr/>
        <p:txBody>
          <a:bodyPr/>
          <a:lstStyle>
            <a:lvl1pPr>
              <a:defRPr/>
            </a:lvl1pPr>
          </a:lstStyle>
          <a:p>
            <a:r>
              <a:rPr lang="en-GB" smtClean="0"/>
              <a:t>Chen SUN,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2907910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12"/>
            <a:ext cx="3396821" cy="19304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055" algn="l"/>
                <a:tab pos="1950111" algn="l"/>
                <a:tab pos="2925165" algn="l"/>
                <a:tab pos="3900222" algn="l"/>
                <a:tab pos="4875275" algn="l"/>
                <a:tab pos="5850332" algn="l"/>
                <a:tab pos="6825387" algn="l"/>
                <a:tab pos="7800442" algn="l"/>
                <a:tab pos="8775497" algn="l"/>
                <a:tab pos="9750551" algn="l"/>
                <a:tab pos="10725609" algn="l"/>
              </a:tabLst>
              <a:defRPr sz="13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743378" y="355600"/>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055" algn="l"/>
                <a:tab pos="1950111" algn="l"/>
                <a:tab pos="2925165" algn="l"/>
                <a:tab pos="3900222" algn="l"/>
                <a:tab pos="4875275" algn="l"/>
                <a:tab pos="5850332" algn="l"/>
                <a:tab pos="6825387" algn="l"/>
                <a:tab pos="7800442" algn="l"/>
                <a:tab pos="8775497" algn="l"/>
                <a:tab pos="9750551" algn="l"/>
                <a:tab pos="10725609" algn="l"/>
              </a:tabLst>
              <a:defRPr sz="1900" b="1">
                <a:solidFill>
                  <a:srgbClr val="000000"/>
                </a:solidFill>
                <a:cs typeface="Arial Unicode MS" charset="0"/>
              </a:defRPr>
            </a:lvl1pPr>
          </a:lstStyle>
          <a:p>
            <a:r>
              <a:rPr lang="en-US" altLang="zh-CN" smtClean="0"/>
              <a:t>Janurary 2016</a:t>
            </a:r>
            <a:endParaRPr lang="en-GB" dirty="0"/>
          </a:p>
        </p:txBody>
      </p:sp>
    </p:spTree>
    <p:extLst>
      <p:ext uri="{BB962C8B-B14F-4D97-AF65-F5344CB8AC3E}">
        <p14:creationId xmlns:p14="http://schemas.microsoft.com/office/powerpoint/2010/main" val="29417883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0467" y="4700697"/>
            <a:ext cx="8290560" cy="1452880"/>
          </a:xfrm>
        </p:spPr>
        <p:txBody>
          <a:bodyPr anchor="t"/>
          <a:lstStyle>
            <a:lvl1pPr algn="l">
              <a:defRPr sz="4300" b="1" cap="all"/>
            </a:lvl1pPr>
          </a:lstStyle>
          <a:p>
            <a:r>
              <a:rPr lang="en-US" smtClean="0"/>
              <a:t>Click to edit Master title style</a:t>
            </a:r>
            <a:endParaRPr lang="en-GB"/>
          </a:p>
        </p:txBody>
      </p:sp>
      <p:sp>
        <p:nvSpPr>
          <p:cNvPr id="3" name="Text Placeholder 2"/>
          <p:cNvSpPr>
            <a:spLocks noGrp="1"/>
          </p:cNvSpPr>
          <p:nvPr>
            <p:ph type="body" idx="1"/>
          </p:nvPr>
        </p:nvSpPr>
        <p:spPr>
          <a:xfrm>
            <a:off x="770467" y="3100499"/>
            <a:ext cx="8290560" cy="1600199"/>
          </a:xfrm>
        </p:spPr>
        <p:txBody>
          <a:bodyPr anchor="b"/>
          <a:lstStyle>
            <a:lvl1pPr marL="0" indent="0">
              <a:buNone/>
              <a:defRPr sz="2100"/>
            </a:lvl1pPr>
            <a:lvl2pPr marL="487530" indent="0">
              <a:buNone/>
              <a:defRPr sz="1900"/>
            </a:lvl2pPr>
            <a:lvl3pPr marL="975055" indent="0">
              <a:buNone/>
              <a:defRPr sz="1700"/>
            </a:lvl3pPr>
            <a:lvl4pPr marL="1462583" indent="0">
              <a:buNone/>
              <a:defRPr sz="1500"/>
            </a:lvl4pPr>
            <a:lvl5pPr marL="1950111" indent="0">
              <a:buNone/>
              <a:defRPr sz="1500"/>
            </a:lvl5pPr>
            <a:lvl6pPr marL="2437640" indent="0">
              <a:buNone/>
              <a:defRPr sz="1500"/>
            </a:lvl6pPr>
            <a:lvl7pPr marL="2925165" indent="0">
              <a:buNone/>
              <a:defRPr sz="1500"/>
            </a:lvl7pPr>
            <a:lvl8pPr marL="3412693" indent="0">
              <a:buNone/>
              <a:defRPr sz="1500"/>
            </a:lvl8pPr>
            <a:lvl9pPr marL="3900222" indent="0">
              <a:buNone/>
              <a:defRPr sz="1500"/>
            </a:lvl9pPr>
          </a:lstStyle>
          <a:p>
            <a:pPr lvl="0"/>
            <a:r>
              <a:rPr lang="en-US" smtClean="0"/>
              <a:t>Click to edit Master text styles</a:t>
            </a:r>
          </a:p>
        </p:txBody>
      </p:sp>
      <p:sp>
        <p:nvSpPr>
          <p:cNvPr id="7" name="Date Placeholder 6"/>
          <p:cNvSpPr>
            <a:spLocks noGrp="1"/>
          </p:cNvSpPr>
          <p:nvPr>
            <p:ph type="dt" idx="10"/>
          </p:nvPr>
        </p:nvSpPr>
        <p:spPr/>
        <p:txBody>
          <a:bodyPr/>
          <a:lstStyle/>
          <a:p>
            <a:r>
              <a:rPr lang="en-US" altLang="zh-CN" smtClean="0"/>
              <a:t>Janurary 2016</a:t>
            </a:r>
            <a:endParaRPr lang="en-GB" dirty="0"/>
          </a:p>
        </p:txBody>
      </p:sp>
      <p:sp>
        <p:nvSpPr>
          <p:cNvPr id="8" name="Footer Placeholder 7"/>
          <p:cNvSpPr>
            <a:spLocks noGrp="1"/>
          </p:cNvSpPr>
          <p:nvPr>
            <p:ph type="ftr" idx="11"/>
          </p:nvPr>
        </p:nvSpPr>
        <p:spPr/>
        <p:txBody>
          <a:bodyPr/>
          <a:lstStyle/>
          <a:p>
            <a:r>
              <a:rPr lang="en-GB" smtClean="0"/>
              <a:t>Chen SUN, Sony</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5105110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31525" y="2113285"/>
            <a:ext cx="4062307" cy="4387427"/>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56387" y="2113285"/>
            <a:ext cx="4064000" cy="4387427"/>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smtClean="0"/>
              <a:t>Janurary 2016</a:t>
            </a:r>
            <a:endParaRPr lang="en-GB" dirty="0"/>
          </a:p>
        </p:txBody>
      </p:sp>
      <p:sp>
        <p:nvSpPr>
          <p:cNvPr id="6" name="Footer Placeholder 5"/>
          <p:cNvSpPr>
            <a:spLocks noGrp="1"/>
          </p:cNvSpPr>
          <p:nvPr>
            <p:ph type="ftr" idx="11"/>
          </p:nvPr>
        </p:nvSpPr>
        <p:spPr/>
        <p:txBody>
          <a:bodyPr/>
          <a:lstStyle>
            <a:lvl1pPr>
              <a:defRPr/>
            </a:lvl1pPr>
          </a:lstStyle>
          <a:p>
            <a:r>
              <a:rPr lang="en-GB" smtClean="0"/>
              <a:t>Chen SUN, Sony</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14267079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7680" y="292947"/>
            <a:ext cx="8778240" cy="12192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87680" y="1637458"/>
            <a:ext cx="4309534" cy="682413"/>
          </a:xfrm>
        </p:spPr>
        <p:txBody>
          <a:bodyPr anchor="b"/>
          <a:lstStyle>
            <a:lvl1pPr marL="0" indent="0">
              <a:buNone/>
              <a:defRPr sz="2600" b="1"/>
            </a:lvl1pPr>
            <a:lvl2pPr marL="487530" indent="0">
              <a:buNone/>
              <a:defRPr sz="2100" b="1"/>
            </a:lvl2pPr>
            <a:lvl3pPr marL="975055" indent="0">
              <a:buNone/>
              <a:defRPr sz="1900" b="1"/>
            </a:lvl3pPr>
            <a:lvl4pPr marL="1462583" indent="0">
              <a:buNone/>
              <a:defRPr sz="1700" b="1"/>
            </a:lvl4pPr>
            <a:lvl5pPr marL="1950111" indent="0">
              <a:buNone/>
              <a:defRPr sz="1700" b="1"/>
            </a:lvl5pPr>
            <a:lvl6pPr marL="2437640" indent="0">
              <a:buNone/>
              <a:defRPr sz="1700" b="1"/>
            </a:lvl6pPr>
            <a:lvl7pPr marL="2925165" indent="0">
              <a:buNone/>
              <a:defRPr sz="1700" b="1"/>
            </a:lvl7pPr>
            <a:lvl8pPr marL="3412693" indent="0">
              <a:buNone/>
              <a:defRPr sz="1700" b="1"/>
            </a:lvl8pPr>
            <a:lvl9pPr marL="3900222"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487680" y="2319871"/>
            <a:ext cx="4309534" cy="4214707"/>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954698" y="1637458"/>
            <a:ext cx="4311227" cy="682413"/>
          </a:xfrm>
        </p:spPr>
        <p:txBody>
          <a:bodyPr anchor="b"/>
          <a:lstStyle>
            <a:lvl1pPr marL="0" indent="0">
              <a:buNone/>
              <a:defRPr sz="2600" b="1"/>
            </a:lvl1pPr>
            <a:lvl2pPr marL="487530" indent="0">
              <a:buNone/>
              <a:defRPr sz="2100" b="1"/>
            </a:lvl2pPr>
            <a:lvl3pPr marL="975055" indent="0">
              <a:buNone/>
              <a:defRPr sz="1900" b="1"/>
            </a:lvl3pPr>
            <a:lvl4pPr marL="1462583" indent="0">
              <a:buNone/>
              <a:defRPr sz="1700" b="1"/>
            </a:lvl4pPr>
            <a:lvl5pPr marL="1950111" indent="0">
              <a:buNone/>
              <a:defRPr sz="1700" b="1"/>
            </a:lvl5pPr>
            <a:lvl6pPr marL="2437640" indent="0">
              <a:buNone/>
              <a:defRPr sz="1700" b="1"/>
            </a:lvl6pPr>
            <a:lvl7pPr marL="2925165" indent="0">
              <a:buNone/>
              <a:defRPr sz="1700" b="1"/>
            </a:lvl7pPr>
            <a:lvl8pPr marL="3412693" indent="0">
              <a:buNone/>
              <a:defRPr sz="1700" b="1"/>
            </a:lvl8pPr>
            <a:lvl9pPr marL="3900222"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4954698" y="2319871"/>
            <a:ext cx="4311227" cy="4214707"/>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zh-CN" smtClean="0"/>
              <a:t>Janurary 2016</a:t>
            </a:r>
            <a:endParaRPr lang="en-GB" dirty="0"/>
          </a:p>
        </p:txBody>
      </p:sp>
      <p:sp>
        <p:nvSpPr>
          <p:cNvPr id="8" name="Footer Placeholder 7"/>
          <p:cNvSpPr>
            <a:spLocks noGrp="1"/>
          </p:cNvSpPr>
          <p:nvPr>
            <p:ph type="ftr" idx="11"/>
          </p:nvPr>
        </p:nvSpPr>
        <p:spPr>
          <a:xfrm>
            <a:off x="6019808" y="6907112"/>
            <a:ext cx="3092019" cy="193040"/>
          </a:xfrm>
        </p:spPr>
        <p:txBody>
          <a:bodyPr/>
          <a:lstStyle>
            <a:lvl1pPr>
              <a:defRPr/>
            </a:lvl1pPr>
          </a:lstStyle>
          <a:p>
            <a:r>
              <a:rPr lang="en-GB" smtClean="0"/>
              <a:t>Chen SUN,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2879571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smtClean="0"/>
              <a:t>Janurary 2016</a:t>
            </a:r>
            <a:endParaRPr lang="en-GB" dirty="0"/>
          </a:p>
        </p:txBody>
      </p:sp>
      <p:sp>
        <p:nvSpPr>
          <p:cNvPr id="4" name="Footer Placeholder 3"/>
          <p:cNvSpPr>
            <a:spLocks noGrp="1"/>
          </p:cNvSpPr>
          <p:nvPr>
            <p:ph type="ftr" idx="11"/>
          </p:nvPr>
        </p:nvSpPr>
        <p:spPr/>
        <p:txBody>
          <a:bodyPr/>
          <a:lstStyle>
            <a:lvl1pPr>
              <a:defRPr/>
            </a:lvl1pPr>
          </a:lstStyle>
          <a:p>
            <a:r>
              <a:rPr lang="en-GB" smtClean="0"/>
              <a:t>Chen SUN, Sony</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81425048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Janurary 2016</a:t>
            </a:r>
            <a:endParaRPr lang="en-GB" dirty="0"/>
          </a:p>
        </p:txBody>
      </p:sp>
      <p:sp>
        <p:nvSpPr>
          <p:cNvPr id="3" name="Footer Placeholder 2"/>
          <p:cNvSpPr>
            <a:spLocks noGrp="1"/>
          </p:cNvSpPr>
          <p:nvPr>
            <p:ph type="ftr" idx="11"/>
          </p:nvPr>
        </p:nvSpPr>
        <p:spPr/>
        <p:txBody>
          <a:bodyPr/>
          <a:lstStyle>
            <a:lvl1pPr>
              <a:defRPr/>
            </a:lvl1pPr>
          </a:lstStyle>
          <a:p>
            <a:r>
              <a:rPr lang="en-GB" smtClean="0"/>
              <a:t>Chen SUN, Sony</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113004201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smtClean="0"/>
              <a:t>Janurary 2016</a:t>
            </a:r>
            <a:endParaRPr lang="en-GB" dirty="0"/>
          </a:p>
        </p:txBody>
      </p:sp>
      <p:sp>
        <p:nvSpPr>
          <p:cNvPr id="5" name="Footer Placeholder 4"/>
          <p:cNvSpPr>
            <a:spLocks noGrp="1"/>
          </p:cNvSpPr>
          <p:nvPr>
            <p:ph type="ftr" idx="11"/>
          </p:nvPr>
        </p:nvSpPr>
        <p:spPr/>
        <p:txBody>
          <a:bodyPr/>
          <a:lstStyle>
            <a:lvl1pPr>
              <a:defRPr/>
            </a:lvl1pPr>
          </a:lstStyle>
          <a:p>
            <a:r>
              <a:rPr lang="en-GB" smtClean="0"/>
              <a:t>Chen SUN, Sony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15931152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theme" Target="../theme/theme3.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7"/>
            <a:ext cx="8288868" cy="1136227"/>
          </a:xfrm>
          <a:prstGeom prst="rect">
            <a:avLst/>
          </a:prstGeom>
          <a:noFill/>
          <a:ln w="9525">
            <a:noFill/>
            <a:round/>
            <a:headEnd/>
            <a:tailEnd/>
          </a:ln>
          <a:effectLst/>
        </p:spPr>
        <p:txBody>
          <a:bodyPr vert="horz" wrap="square" lIns="92131" tIns="46066" rIns="92131" bIns="46066"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7"/>
            <a:ext cx="8288868" cy="4387427"/>
          </a:xfrm>
          <a:prstGeom prst="rect">
            <a:avLst/>
          </a:prstGeom>
          <a:noFill/>
          <a:ln w="9525">
            <a:noFill/>
            <a:round/>
            <a:headEnd/>
            <a:tailEnd/>
          </a:ln>
          <a:effectLst/>
        </p:spPr>
        <p:txBody>
          <a:bodyPr vert="horz" wrap="square" lIns="92131" tIns="46066" rIns="92131" bIns="46066"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9"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sz="1900" b="1">
                <a:solidFill>
                  <a:srgbClr val="000000"/>
                </a:solidFill>
                <a:latin typeface="Calibri" panose="020F0502020204030204" pitchFamily="34" charset="0"/>
                <a:cs typeface="Arial Unicode MS" charset="0"/>
              </a:defRPr>
            </a:lvl1pPr>
          </a:lstStyle>
          <a:p>
            <a:r>
              <a:rPr lang="en-US" altLang="zh-CN" smtClean="0"/>
              <a:t>Janurary 2016</a:t>
            </a:r>
            <a:endParaRPr lang="en-GB" dirty="0"/>
          </a:p>
        </p:txBody>
      </p:sp>
      <p:sp>
        <p:nvSpPr>
          <p:cNvPr id="1028" name="Rectangle 4"/>
          <p:cNvSpPr>
            <a:spLocks noGrp="1" noChangeArrowheads="1"/>
          </p:cNvSpPr>
          <p:nvPr>
            <p:ph type="ftr"/>
          </p:nvPr>
        </p:nvSpPr>
        <p:spPr bwMode="auto">
          <a:xfrm>
            <a:off x="5715006" y="6907113"/>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sz="1700">
                <a:solidFill>
                  <a:srgbClr val="000000"/>
                </a:solidFill>
                <a:latin typeface="Calibri" panose="020F0502020204030204" pitchFamily="34" charset="0"/>
                <a:cs typeface="Arial Unicode MS" charset="0"/>
              </a:defRPr>
            </a:lvl1pPr>
          </a:lstStyle>
          <a:p>
            <a:r>
              <a:rPr lang="en-GB" altLang="ja-JP" smtClean="0"/>
              <a:t>Chen SUN, Sony</a:t>
            </a:r>
            <a:endParaRPr lang="en-GB" altLang="ja-JP" dirty="0"/>
          </a:p>
        </p:txBody>
      </p:sp>
      <p:sp>
        <p:nvSpPr>
          <p:cNvPr id="1029" name="Rectangle 5"/>
          <p:cNvSpPr>
            <a:spLocks noGrp="1" noChangeArrowheads="1"/>
          </p:cNvSpPr>
          <p:nvPr>
            <p:ph type="sldNum"/>
          </p:nvPr>
        </p:nvSpPr>
        <p:spPr bwMode="auto">
          <a:xfrm>
            <a:off x="4470406" y="6907114"/>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sz="1700">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lIns="91411" tIns="45707" rIns="91411" bIns="45707"/>
          <a:lstStyle/>
          <a:p>
            <a:endParaRPr lang="en-GB" sz="2700"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081" algn="l"/>
                <a:tab pos="1950162" algn="l"/>
                <a:tab pos="2925244" algn="l"/>
                <a:tab pos="3900326" algn="l"/>
                <a:tab pos="4875405" algn="l"/>
                <a:tab pos="5850486" algn="l"/>
                <a:tab pos="6825568" algn="l"/>
                <a:tab pos="7800649" algn="l"/>
                <a:tab pos="8775730" algn="l"/>
                <a:tab pos="9750812" algn="l"/>
                <a:tab pos="10725892" algn="l"/>
              </a:tabLst>
            </a:pPr>
            <a:r>
              <a:rPr lang="en-GB" sz="17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lIns="91411" tIns="45707" rIns="91411" bIns="45707"/>
          <a:lstStyle/>
          <a:p>
            <a:endParaRPr lang="en-GB" sz="3000"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07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a:pPr>
            <a:r>
              <a:rPr kumimoji="0" lang="en-GB" sz="19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a:t>
            </a:r>
            <a:r>
              <a:rPr kumimoji="0" lang="en-US" sz="19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21</a:t>
            </a:r>
            <a:r>
              <a:rPr kumimoji="0" lang="en-GB" sz="19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076" rtl="0" eaLnBrk="1" fontAlgn="base" hangingPunct="1">
        <a:spcBef>
          <a:spcPct val="0"/>
        </a:spcBef>
        <a:spcAft>
          <a:spcPct val="0"/>
        </a:spcAft>
        <a:buClr>
          <a:srgbClr val="000000"/>
        </a:buClr>
        <a:buSzPct val="100000"/>
        <a:buFont typeface="Times New Roman" pitchFamily="16" charset="0"/>
        <a:defRPr sz="3800" b="1">
          <a:solidFill>
            <a:srgbClr val="000000"/>
          </a:solidFill>
          <a:latin typeface="Calibri" panose="020F0502020204030204" pitchFamily="34" charset="0"/>
          <a:ea typeface="+mj-ea"/>
          <a:cs typeface="+mj-cs"/>
        </a:defRPr>
      </a:lvl1pPr>
      <a:lvl2pPr marL="792257" indent="-304713"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2pPr>
      <a:lvl3pPr marL="1218852"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3pPr>
      <a:lvl4pPr marL="1706391"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4pPr>
      <a:lvl5pPr marL="2193932"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5pPr>
      <a:lvl6pPr marL="2681473"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6pPr>
      <a:lvl7pPr marL="3169014"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7pPr>
      <a:lvl8pPr marL="3656554"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8pPr>
      <a:lvl9pPr marL="4144095"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9pPr>
    </p:titleStyle>
    <p:bodyStyle>
      <a:lvl1pPr marL="365655" indent="-365655" algn="l" defTabSz="479076" rtl="0" eaLnBrk="1" fontAlgn="base" hangingPunct="1">
        <a:spcBef>
          <a:spcPts val="640"/>
        </a:spcBef>
        <a:spcAft>
          <a:spcPct val="0"/>
        </a:spcAft>
        <a:buClr>
          <a:srgbClr val="000000"/>
        </a:buClr>
        <a:buSzPct val="100000"/>
        <a:buFont typeface="Times New Roman" pitchFamily="16" charset="0"/>
        <a:defRPr sz="2600" b="1">
          <a:solidFill>
            <a:srgbClr val="000000"/>
          </a:solidFill>
          <a:latin typeface="Calibri" panose="020F0502020204030204" pitchFamily="34" charset="0"/>
          <a:ea typeface="+mn-ea"/>
          <a:cs typeface="+mn-cs"/>
        </a:defRPr>
      </a:lvl1pPr>
      <a:lvl2pPr marL="792257" indent="-304713" algn="l" defTabSz="479076" rtl="0" eaLnBrk="1" fontAlgn="base" hangingPunct="1">
        <a:spcBef>
          <a:spcPts val="533"/>
        </a:spcBef>
        <a:spcAft>
          <a:spcPct val="0"/>
        </a:spcAft>
        <a:buClr>
          <a:srgbClr val="000000"/>
        </a:buClr>
        <a:buSzPct val="100000"/>
        <a:buFont typeface="Times New Roman" pitchFamily="16" charset="0"/>
        <a:defRPr sz="2100">
          <a:solidFill>
            <a:srgbClr val="000000"/>
          </a:solidFill>
          <a:latin typeface="Calibri" panose="020F0502020204030204" pitchFamily="34" charset="0"/>
          <a:ea typeface="+mn-ea"/>
        </a:defRPr>
      </a:lvl2pPr>
      <a:lvl3pPr marL="1218852" indent="-243769" algn="l" defTabSz="47907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391"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Calibri" panose="020F0502020204030204" pitchFamily="34" charset="0"/>
          <a:ea typeface="+mn-ea"/>
        </a:defRPr>
      </a:lvl4pPr>
      <a:lvl5pPr marL="2193932"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Calibri" panose="020F0502020204030204" pitchFamily="34" charset="0"/>
          <a:ea typeface="+mn-ea"/>
        </a:defRPr>
      </a:lvl5pPr>
      <a:lvl6pPr marL="2681473"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6pPr>
      <a:lvl7pPr marL="3169014"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7pPr>
      <a:lvl8pPr marL="3656554"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8pPr>
      <a:lvl9pPr marL="4144095"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9pPr>
    </p:bodyStyle>
    <p:otherStyle>
      <a:defPPr>
        <a:defRPr lang="en-US"/>
      </a:defPPr>
      <a:lvl1pPr marL="0" algn="l" defTabSz="975081" rtl="0" eaLnBrk="1" latinLnBrk="0" hangingPunct="1">
        <a:defRPr sz="1900" kern="1200">
          <a:solidFill>
            <a:schemeClr val="tx1"/>
          </a:solidFill>
          <a:latin typeface="+mn-lt"/>
          <a:ea typeface="+mn-ea"/>
          <a:cs typeface="+mn-cs"/>
        </a:defRPr>
      </a:lvl1pPr>
      <a:lvl2pPr marL="487540" algn="l" defTabSz="975081" rtl="0" eaLnBrk="1" latinLnBrk="0" hangingPunct="1">
        <a:defRPr sz="1900" kern="1200">
          <a:solidFill>
            <a:schemeClr val="tx1"/>
          </a:solidFill>
          <a:latin typeface="+mn-lt"/>
          <a:ea typeface="+mn-ea"/>
          <a:cs typeface="+mn-cs"/>
        </a:defRPr>
      </a:lvl2pPr>
      <a:lvl3pPr marL="975081" algn="l" defTabSz="975081" rtl="0" eaLnBrk="1" latinLnBrk="0" hangingPunct="1">
        <a:defRPr sz="1900" kern="1200">
          <a:solidFill>
            <a:schemeClr val="tx1"/>
          </a:solidFill>
          <a:latin typeface="+mn-lt"/>
          <a:ea typeface="+mn-ea"/>
          <a:cs typeface="+mn-cs"/>
        </a:defRPr>
      </a:lvl3pPr>
      <a:lvl4pPr marL="1462622" algn="l" defTabSz="975081" rtl="0" eaLnBrk="1" latinLnBrk="0" hangingPunct="1">
        <a:defRPr sz="1900" kern="1200">
          <a:solidFill>
            <a:schemeClr val="tx1"/>
          </a:solidFill>
          <a:latin typeface="+mn-lt"/>
          <a:ea typeface="+mn-ea"/>
          <a:cs typeface="+mn-cs"/>
        </a:defRPr>
      </a:lvl4pPr>
      <a:lvl5pPr marL="1950162" algn="l" defTabSz="975081" rtl="0" eaLnBrk="1" latinLnBrk="0" hangingPunct="1">
        <a:defRPr sz="1900" kern="1200">
          <a:solidFill>
            <a:schemeClr val="tx1"/>
          </a:solidFill>
          <a:latin typeface="+mn-lt"/>
          <a:ea typeface="+mn-ea"/>
          <a:cs typeface="+mn-cs"/>
        </a:defRPr>
      </a:lvl5pPr>
      <a:lvl6pPr marL="2437704" algn="l" defTabSz="975081" rtl="0" eaLnBrk="1" latinLnBrk="0" hangingPunct="1">
        <a:defRPr sz="1900" kern="1200">
          <a:solidFill>
            <a:schemeClr val="tx1"/>
          </a:solidFill>
          <a:latin typeface="+mn-lt"/>
          <a:ea typeface="+mn-ea"/>
          <a:cs typeface="+mn-cs"/>
        </a:defRPr>
      </a:lvl6pPr>
      <a:lvl7pPr marL="2925244" algn="l" defTabSz="975081" rtl="0" eaLnBrk="1" latinLnBrk="0" hangingPunct="1">
        <a:defRPr sz="1900" kern="1200">
          <a:solidFill>
            <a:schemeClr val="tx1"/>
          </a:solidFill>
          <a:latin typeface="+mn-lt"/>
          <a:ea typeface="+mn-ea"/>
          <a:cs typeface="+mn-cs"/>
        </a:defRPr>
      </a:lvl7pPr>
      <a:lvl8pPr marL="3412784" algn="l" defTabSz="975081" rtl="0" eaLnBrk="1" latinLnBrk="0" hangingPunct="1">
        <a:defRPr sz="1900" kern="1200">
          <a:solidFill>
            <a:schemeClr val="tx1"/>
          </a:solidFill>
          <a:latin typeface="+mn-lt"/>
          <a:ea typeface="+mn-ea"/>
          <a:cs typeface="+mn-cs"/>
        </a:defRPr>
      </a:lvl8pPr>
      <a:lvl9pPr marL="3900326" algn="l" defTabSz="975081"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5" y="731525"/>
            <a:ext cx="8288867" cy="1136227"/>
          </a:xfrm>
          <a:prstGeom prst="rect">
            <a:avLst/>
          </a:prstGeom>
          <a:noFill/>
          <a:ln w="9525">
            <a:noFill/>
            <a:round/>
            <a:headEnd/>
            <a:tailEnd/>
          </a:ln>
          <a:effectLst/>
        </p:spPr>
        <p:txBody>
          <a:bodyPr vert="horz" wrap="square" lIns="98273" tIns="49137" rIns="98273" bIns="49137"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731525" y="2113285"/>
            <a:ext cx="8288867" cy="4387427"/>
          </a:xfrm>
          <a:prstGeom prst="rect">
            <a:avLst/>
          </a:prstGeom>
          <a:noFill/>
          <a:ln w="9525">
            <a:noFill/>
            <a:round/>
            <a:headEnd/>
            <a:tailEnd/>
          </a:ln>
          <a:effectLst/>
        </p:spPr>
        <p:txBody>
          <a:bodyPr vert="horz" wrap="square" lIns="98273" tIns="49137" rIns="98273" bIns="49137"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743378" y="355600"/>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055" algn="l"/>
                <a:tab pos="1950111" algn="l"/>
                <a:tab pos="2925165" algn="l"/>
                <a:tab pos="3900222" algn="l"/>
                <a:tab pos="4875275" algn="l"/>
                <a:tab pos="5850332" algn="l"/>
                <a:tab pos="6825387" algn="l"/>
                <a:tab pos="7800442" algn="l"/>
                <a:tab pos="8775497" algn="l"/>
                <a:tab pos="9750551" algn="l"/>
                <a:tab pos="10725609" algn="l"/>
              </a:tabLst>
              <a:defRPr sz="1900" b="1">
                <a:solidFill>
                  <a:srgbClr val="000000"/>
                </a:solidFill>
                <a:cs typeface="Arial Unicode MS" charset="0"/>
              </a:defRPr>
            </a:lvl1pPr>
          </a:lstStyle>
          <a:p>
            <a:pPr defTabSz="479064"/>
            <a:r>
              <a:rPr lang="en-US" altLang="zh-CN" smtClean="0"/>
              <a:t>Janurary 2016</a:t>
            </a:r>
            <a:endParaRPr lang="en-GB" dirty="0"/>
          </a:p>
        </p:txBody>
      </p:sp>
      <p:sp>
        <p:nvSpPr>
          <p:cNvPr id="1028" name="Rectangle 4"/>
          <p:cNvSpPr>
            <a:spLocks noGrp="1" noChangeArrowheads="1"/>
          </p:cNvSpPr>
          <p:nvPr>
            <p:ph type="ftr"/>
          </p:nvPr>
        </p:nvSpPr>
        <p:spPr bwMode="auto">
          <a:xfrm>
            <a:off x="5715006" y="6907112"/>
            <a:ext cx="3396821" cy="19304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055" algn="l"/>
                <a:tab pos="1950111" algn="l"/>
                <a:tab pos="2925165" algn="l"/>
                <a:tab pos="3900222" algn="l"/>
                <a:tab pos="4875275" algn="l"/>
                <a:tab pos="5850332" algn="l"/>
                <a:tab pos="6825387" algn="l"/>
                <a:tab pos="7800442" algn="l"/>
                <a:tab pos="8775497" algn="l"/>
                <a:tab pos="9750551" algn="l"/>
                <a:tab pos="10725609" algn="l"/>
              </a:tabLst>
              <a:defRPr sz="1300">
                <a:solidFill>
                  <a:srgbClr val="000000"/>
                </a:solidFill>
                <a:cs typeface="Arial Unicode MS" charset="0"/>
              </a:defRPr>
            </a:lvl1pPr>
          </a:lstStyle>
          <a:p>
            <a:pPr defTabSz="479064"/>
            <a:r>
              <a:rPr lang="en-GB" smtClean="0"/>
              <a:t>Chen SUN, Sony</a:t>
            </a:r>
            <a:endParaRPr lang="en-GB" dirty="0"/>
          </a:p>
        </p:txBody>
      </p:sp>
      <p:sp>
        <p:nvSpPr>
          <p:cNvPr id="1029" name="Rectangle 5"/>
          <p:cNvSpPr>
            <a:spLocks noGrp="1" noChangeArrowheads="1"/>
          </p:cNvSpPr>
          <p:nvPr>
            <p:ph type="sldNum"/>
          </p:nvPr>
        </p:nvSpPr>
        <p:spPr bwMode="auto">
          <a:xfrm>
            <a:off x="4634659" y="6907112"/>
            <a:ext cx="563879"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055" algn="l"/>
                <a:tab pos="1950111" algn="l"/>
                <a:tab pos="2925165" algn="l"/>
                <a:tab pos="3900222" algn="l"/>
                <a:tab pos="4875275" algn="l"/>
                <a:tab pos="5850332" algn="l"/>
                <a:tab pos="6825387" algn="l"/>
                <a:tab pos="7800442" algn="l"/>
                <a:tab pos="8775497" algn="l"/>
                <a:tab pos="9750551" algn="l"/>
                <a:tab pos="10725609" algn="l"/>
              </a:tabLst>
              <a:defRPr sz="1300">
                <a:solidFill>
                  <a:srgbClr val="000000"/>
                </a:solidFill>
                <a:cs typeface="Arial Unicode MS" charset="0"/>
              </a:defRPr>
            </a:lvl1pPr>
          </a:lstStyle>
          <a:p>
            <a:pPr defTabSz="479064"/>
            <a:r>
              <a:rPr lang="en-GB" smtClean="0"/>
              <a:t>Slide </a:t>
            </a:r>
            <a:fld id="{D09C756B-EB39-4236-ADBB-73052B179AE4}" type="slidenum">
              <a:rPr lang="en-GB" smtClean="0"/>
              <a:pPr defTabSz="479064"/>
              <a:t>‹#›</a:t>
            </a:fld>
            <a:endParaRPr lang="en-GB"/>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lIns="97506" tIns="48753" rIns="97506" bIns="48753"/>
          <a:lstStyle/>
          <a:p>
            <a:pPr defTabSz="479064"/>
            <a:endParaRPr lang="en-GB">
              <a:solidFill>
                <a:srgbClr val="FFFFFF"/>
              </a:solidFill>
            </a:endParaRPr>
          </a:p>
        </p:txBody>
      </p:sp>
      <p:sp>
        <p:nvSpPr>
          <p:cNvPr id="1031" name="Rectangle 7"/>
          <p:cNvSpPr>
            <a:spLocks noChangeArrowheads="1"/>
          </p:cNvSpPr>
          <p:nvPr/>
        </p:nvSpPr>
        <p:spPr bwMode="auto">
          <a:xfrm>
            <a:off x="729828" y="6907107"/>
            <a:ext cx="777457" cy="200055"/>
          </a:xfrm>
          <a:prstGeom prst="rect">
            <a:avLst/>
          </a:prstGeom>
          <a:noFill/>
          <a:ln w="9525">
            <a:noFill/>
            <a:round/>
            <a:headEnd/>
            <a:tailEnd/>
          </a:ln>
          <a:effectLst/>
        </p:spPr>
        <p:txBody>
          <a:bodyPr wrap="none" lIns="0" tIns="0" rIns="0" bIns="0">
            <a:spAutoFit/>
          </a:bodyPr>
          <a:lstStyle/>
          <a:p>
            <a:pPr defTabSz="479064">
              <a:tabLst>
                <a:tab pos="0" algn="l"/>
                <a:tab pos="975055" algn="l"/>
                <a:tab pos="1950111" algn="l"/>
                <a:tab pos="2925165" algn="l"/>
                <a:tab pos="3900222" algn="l"/>
                <a:tab pos="4875275" algn="l"/>
                <a:tab pos="5850332" algn="l"/>
                <a:tab pos="6825387" algn="l"/>
                <a:tab pos="7800442" algn="l"/>
                <a:tab pos="8775497" algn="l"/>
                <a:tab pos="9750551" algn="l"/>
                <a:tab pos="10725609" algn="l"/>
              </a:tabLst>
            </a:pPr>
            <a:r>
              <a:rPr lang="en-GB" sz="1300" dirty="0">
                <a:solidFill>
                  <a:srgbClr val="000000"/>
                </a:solidFill>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lIns="97506" tIns="48753" rIns="97506" bIns="48753"/>
          <a:lstStyle/>
          <a:p>
            <a:pPr defTabSz="479064"/>
            <a:endParaRPr lang="en-GB">
              <a:solidFill>
                <a:srgbClr val="FFFFFF"/>
              </a:solidFill>
            </a:endParaRPr>
          </a:p>
        </p:txBody>
      </p:sp>
      <p:sp>
        <p:nvSpPr>
          <p:cNvPr id="10" name="Date Placeholder 3"/>
          <p:cNvSpPr txBox="1">
            <a:spLocks/>
          </p:cNvSpPr>
          <p:nvPr userDrawn="1"/>
        </p:nvSpPr>
        <p:spPr bwMode="auto">
          <a:xfrm>
            <a:off x="5334003" y="380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79064">
              <a:tabLst>
                <a:tab pos="0" algn="l"/>
                <a:tab pos="975055" algn="l"/>
                <a:tab pos="1950111" algn="l"/>
                <a:tab pos="2925165" algn="l"/>
                <a:tab pos="3900222" algn="l"/>
                <a:tab pos="4875275" algn="l"/>
                <a:tab pos="5850332" algn="l"/>
                <a:tab pos="6825387" algn="l"/>
                <a:tab pos="7800442" algn="l"/>
                <a:tab pos="8775497" algn="l"/>
                <a:tab pos="9750551" algn="l"/>
                <a:tab pos="10725609" algn="l"/>
              </a:tabLst>
              <a:defRPr/>
            </a:pPr>
            <a:r>
              <a:rPr lang="en-GB" sz="1900" b="1" dirty="0" smtClean="0">
                <a:solidFill>
                  <a:srgbClr val="000000"/>
                </a:solidFill>
                <a:cs typeface="Arial Unicode MS" charset="0"/>
              </a:rPr>
              <a:t>doc.: IEEE 802.19-15/0092r0</a:t>
            </a:r>
          </a:p>
        </p:txBody>
      </p:sp>
    </p:spTree>
    <p:extLst>
      <p:ext uri="{BB962C8B-B14F-4D97-AF65-F5344CB8AC3E}">
        <p14:creationId xmlns:p14="http://schemas.microsoft.com/office/powerpoint/2010/main" val="23310082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Lst>
  <p:timing>
    <p:tnLst>
      <p:par>
        <p:cTn id="1" dur="indefinite" restart="never" nodeType="tmRoot"/>
      </p:par>
    </p:tnLst>
  </p:timing>
  <p:hf hdr="0"/>
  <p:txStyles>
    <p:titleStyle>
      <a:lvl1pPr algn="ctr" defTabSz="47906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mj-lt"/>
          <a:ea typeface="+mj-ea"/>
          <a:cs typeface="+mj-cs"/>
        </a:defRPr>
      </a:lvl1pPr>
      <a:lvl2pPr marL="792231" indent="-304705" algn="ctr" defTabSz="47906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2pPr>
      <a:lvl3pPr marL="1218820" indent="-243765" algn="ctr" defTabSz="47906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3pPr>
      <a:lvl4pPr marL="1706347" indent="-243765" algn="ctr" defTabSz="47906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4pPr>
      <a:lvl5pPr marL="2193875" indent="-243765" algn="ctr" defTabSz="47906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5pPr>
      <a:lvl6pPr marL="2681401" indent="-243765" algn="ctr" defTabSz="47906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6pPr>
      <a:lvl7pPr marL="3168929" indent="-243765" algn="ctr" defTabSz="47906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7pPr>
      <a:lvl8pPr marL="3656457" indent="-243765" algn="ctr" defTabSz="47906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8pPr>
      <a:lvl9pPr marL="4143985" indent="-243765" algn="ctr" defTabSz="47906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9pPr>
    </p:titleStyle>
    <p:bodyStyle>
      <a:lvl1pPr marL="365645" indent="-365645" algn="l" defTabSz="479064" rtl="0" eaLnBrk="1" fontAlgn="base" hangingPunct="1">
        <a:spcBef>
          <a:spcPts val="640"/>
        </a:spcBef>
        <a:spcAft>
          <a:spcPct val="0"/>
        </a:spcAft>
        <a:buClr>
          <a:srgbClr val="000000"/>
        </a:buClr>
        <a:buSzPct val="100000"/>
        <a:buFont typeface="Times New Roman" pitchFamily="16" charset="0"/>
        <a:defRPr sz="2600" b="1">
          <a:solidFill>
            <a:srgbClr val="000000"/>
          </a:solidFill>
          <a:latin typeface="+mn-lt"/>
          <a:ea typeface="+mn-ea"/>
          <a:cs typeface="+mn-cs"/>
        </a:defRPr>
      </a:lvl1pPr>
      <a:lvl2pPr marL="792231" indent="-304705" algn="l" defTabSz="479064" rtl="0" eaLnBrk="1" fontAlgn="base" hangingPunct="1">
        <a:spcBef>
          <a:spcPts val="533"/>
        </a:spcBef>
        <a:spcAft>
          <a:spcPct val="0"/>
        </a:spcAft>
        <a:buClr>
          <a:srgbClr val="000000"/>
        </a:buClr>
        <a:buSzPct val="100000"/>
        <a:buFont typeface="Times New Roman" pitchFamily="16" charset="0"/>
        <a:defRPr sz="2100">
          <a:solidFill>
            <a:srgbClr val="000000"/>
          </a:solidFill>
          <a:latin typeface="+mn-lt"/>
          <a:ea typeface="+mn-ea"/>
        </a:defRPr>
      </a:lvl2pPr>
      <a:lvl3pPr marL="1218820" indent="-243765" algn="l" defTabSz="479064" rtl="0" eaLnBrk="1" fontAlgn="base" hangingPunct="1">
        <a:spcBef>
          <a:spcPts val="480"/>
        </a:spcBef>
        <a:spcAft>
          <a:spcPct val="0"/>
        </a:spcAft>
        <a:buClr>
          <a:srgbClr val="000000"/>
        </a:buClr>
        <a:buSzPct val="100000"/>
        <a:buFont typeface="Times New Roman" pitchFamily="16" charset="0"/>
        <a:defRPr>
          <a:solidFill>
            <a:srgbClr val="000000"/>
          </a:solidFill>
          <a:latin typeface="+mn-lt"/>
          <a:ea typeface="+mn-ea"/>
        </a:defRPr>
      </a:lvl3pPr>
      <a:lvl4pPr marL="1706347" indent="-243765" algn="l" defTabSz="47906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4pPr>
      <a:lvl5pPr marL="2193875" indent="-243765" algn="l" defTabSz="47906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5pPr>
      <a:lvl6pPr marL="2681401" indent="-243765" algn="l" defTabSz="47906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6pPr>
      <a:lvl7pPr marL="3168929" indent="-243765" algn="l" defTabSz="47906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7pPr>
      <a:lvl8pPr marL="3656457" indent="-243765" algn="l" defTabSz="47906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8pPr>
      <a:lvl9pPr marL="4143985" indent="-243765" algn="l" defTabSz="47906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9pPr>
    </p:bodyStyle>
    <p:otherStyle>
      <a:defPPr>
        <a:defRPr lang="en-US"/>
      </a:defPPr>
      <a:lvl1pPr marL="0" algn="l" defTabSz="975055" rtl="0" eaLnBrk="1" latinLnBrk="0" hangingPunct="1">
        <a:defRPr sz="1900" kern="1200">
          <a:solidFill>
            <a:schemeClr val="tx1"/>
          </a:solidFill>
          <a:latin typeface="+mn-lt"/>
          <a:ea typeface="+mn-ea"/>
          <a:cs typeface="+mn-cs"/>
        </a:defRPr>
      </a:lvl1pPr>
      <a:lvl2pPr marL="487530" algn="l" defTabSz="975055" rtl="0" eaLnBrk="1" latinLnBrk="0" hangingPunct="1">
        <a:defRPr sz="1900" kern="1200">
          <a:solidFill>
            <a:schemeClr val="tx1"/>
          </a:solidFill>
          <a:latin typeface="+mn-lt"/>
          <a:ea typeface="+mn-ea"/>
          <a:cs typeface="+mn-cs"/>
        </a:defRPr>
      </a:lvl2pPr>
      <a:lvl3pPr marL="975055" algn="l" defTabSz="975055" rtl="0" eaLnBrk="1" latinLnBrk="0" hangingPunct="1">
        <a:defRPr sz="1900" kern="1200">
          <a:solidFill>
            <a:schemeClr val="tx1"/>
          </a:solidFill>
          <a:latin typeface="+mn-lt"/>
          <a:ea typeface="+mn-ea"/>
          <a:cs typeface="+mn-cs"/>
        </a:defRPr>
      </a:lvl3pPr>
      <a:lvl4pPr marL="1462583" algn="l" defTabSz="975055" rtl="0" eaLnBrk="1" latinLnBrk="0" hangingPunct="1">
        <a:defRPr sz="1900" kern="1200">
          <a:solidFill>
            <a:schemeClr val="tx1"/>
          </a:solidFill>
          <a:latin typeface="+mn-lt"/>
          <a:ea typeface="+mn-ea"/>
          <a:cs typeface="+mn-cs"/>
        </a:defRPr>
      </a:lvl4pPr>
      <a:lvl5pPr marL="1950111" algn="l" defTabSz="975055" rtl="0" eaLnBrk="1" latinLnBrk="0" hangingPunct="1">
        <a:defRPr sz="1900" kern="1200">
          <a:solidFill>
            <a:schemeClr val="tx1"/>
          </a:solidFill>
          <a:latin typeface="+mn-lt"/>
          <a:ea typeface="+mn-ea"/>
          <a:cs typeface="+mn-cs"/>
        </a:defRPr>
      </a:lvl5pPr>
      <a:lvl6pPr marL="2437640" algn="l" defTabSz="975055" rtl="0" eaLnBrk="1" latinLnBrk="0" hangingPunct="1">
        <a:defRPr sz="1900" kern="1200">
          <a:solidFill>
            <a:schemeClr val="tx1"/>
          </a:solidFill>
          <a:latin typeface="+mn-lt"/>
          <a:ea typeface="+mn-ea"/>
          <a:cs typeface="+mn-cs"/>
        </a:defRPr>
      </a:lvl6pPr>
      <a:lvl7pPr marL="2925165" algn="l" defTabSz="975055" rtl="0" eaLnBrk="1" latinLnBrk="0" hangingPunct="1">
        <a:defRPr sz="1900" kern="1200">
          <a:solidFill>
            <a:schemeClr val="tx1"/>
          </a:solidFill>
          <a:latin typeface="+mn-lt"/>
          <a:ea typeface="+mn-ea"/>
          <a:cs typeface="+mn-cs"/>
        </a:defRPr>
      </a:lvl7pPr>
      <a:lvl8pPr marL="3412693" algn="l" defTabSz="975055" rtl="0" eaLnBrk="1" latinLnBrk="0" hangingPunct="1">
        <a:defRPr sz="1900" kern="1200">
          <a:solidFill>
            <a:schemeClr val="tx1"/>
          </a:solidFill>
          <a:latin typeface="+mn-lt"/>
          <a:ea typeface="+mn-ea"/>
          <a:cs typeface="+mn-cs"/>
        </a:defRPr>
      </a:lvl8pPr>
      <a:lvl9pPr marL="3900222" algn="l" defTabSz="975055"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1" y="731521"/>
            <a:ext cx="8288867" cy="1136227"/>
          </a:xfrm>
          <a:prstGeom prst="rect">
            <a:avLst/>
          </a:prstGeom>
          <a:noFill/>
          <a:ln w="9525">
            <a:noFill/>
            <a:round/>
            <a:headEnd/>
            <a:tailEnd/>
          </a:ln>
          <a:effectLst/>
        </p:spPr>
        <p:txBody>
          <a:bodyPr vert="horz" wrap="square" lIns="98298" tIns="49149" rIns="98298" bIns="49149"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731521" y="2113281"/>
            <a:ext cx="8288867" cy="4387427"/>
          </a:xfrm>
          <a:prstGeom prst="rect">
            <a:avLst/>
          </a:prstGeom>
          <a:noFill/>
          <a:ln w="9525">
            <a:noFill/>
            <a:round/>
            <a:headEnd/>
            <a:tailEnd/>
          </a:ln>
          <a:effectLst/>
        </p:spPr>
        <p:txBody>
          <a:bodyPr vert="horz" wrap="square" lIns="98298" tIns="49149" rIns="98298" bIns="49149"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743373" y="355600"/>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299" algn="l"/>
                <a:tab pos="1950598" algn="l"/>
                <a:tab pos="2925897" algn="l"/>
                <a:tab pos="3901196" algn="l"/>
                <a:tab pos="4876495" algn="l"/>
                <a:tab pos="5851794" algn="l"/>
                <a:tab pos="6827093" algn="l"/>
                <a:tab pos="7802392" algn="l"/>
                <a:tab pos="8777691" algn="l"/>
                <a:tab pos="9752990" algn="l"/>
                <a:tab pos="10728289" algn="l"/>
              </a:tabLst>
              <a:defRPr sz="1900" b="1">
                <a:solidFill>
                  <a:srgbClr val="000000"/>
                </a:solidFill>
                <a:cs typeface="Arial Unicode MS" charset="0"/>
              </a:defRPr>
            </a:lvl1pPr>
          </a:lstStyle>
          <a:p>
            <a:pPr defTabSz="479184"/>
            <a:r>
              <a:rPr lang="en-US" altLang="zh-CN" smtClean="0"/>
              <a:t>Janurary 2016</a:t>
            </a:r>
            <a:endParaRPr lang="en-GB" dirty="0"/>
          </a:p>
        </p:txBody>
      </p:sp>
      <p:sp>
        <p:nvSpPr>
          <p:cNvPr id="1028" name="Rectangle 4"/>
          <p:cNvSpPr>
            <a:spLocks noGrp="1" noChangeArrowheads="1"/>
          </p:cNvSpPr>
          <p:nvPr>
            <p:ph type="ftr"/>
          </p:nvPr>
        </p:nvSpPr>
        <p:spPr bwMode="auto">
          <a:xfrm>
            <a:off x="5715006" y="6907108"/>
            <a:ext cx="3396821" cy="19304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299" algn="l"/>
                <a:tab pos="1950598" algn="l"/>
                <a:tab pos="2925897" algn="l"/>
                <a:tab pos="3901196" algn="l"/>
                <a:tab pos="4876495" algn="l"/>
                <a:tab pos="5851794" algn="l"/>
                <a:tab pos="6827093" algn="l"/>
                <a:tab pos="7802392" algn="l"/>
                <a:tab pos="8777691" algn="l"/>
                <a:tab pos="9752990" algn="l"/>
                <a:tab pos="10728289" algn="l"/>
              </a:tabLst>
              <a:defRPr sz="1300">
                <a:solidFill>
                  <a:srgbClr val="000000"/>
                </a:solidFill>
                <a:cs typeface="Arial Unicode MS" charset="0"/>
              </a:defRPr>
            </a:lvl1pPr>
          </a:lstStyle>
          <a:p>
            <a:pPr defTabSz="479184"/>
            <a:r>
              <a:rPr lang="en-GB" smtClean="0"/>
              <a:t>Chen SUN, Sony</a:t>
            </a:r>
            <a:endParaRPr lang="en-GB" dirty="0"/>
          </a:p>
        </p:txBody>
      </p:sp>
      <p:sp>
        <p:nvSpPr>
          <p:cNvPr id="1029" name="Rectangle 5"/>
          <p:cNvSpPr>
            <a:spLocks noGrp="1" noChangeArrowheads="1"/>
          </p:cNvSpPr>
          <p:nvPr>
            <p:ph type="sldNum"/>
          </p:nvPr>
        </p:nvSpPr>
        <p:spPr bwMode="auto">
          <a:xfrm>
            <a:off x="4634655" y="6907108"/>
            <a:ext cx="563879"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299" algn="l"/>
                <a:tab pos="1950598" algn="l"/>
                <a:tab pos="2925897" algn="l"/>
                <a:tab pos="3901196" algn="l"/>
                <a:tab pos="4876495" algn="l"/>
                <a:tab pos="5851794" algn="l"/>
                <a:tab pos="6827093" algn="l"/>
                <a:tab pos="7802392" algn="l"/>
                <a:tab pos="8777691" algn="l"/>
                <a:tab pos="9752990" algn="l"/>
                <a:tab pos="10728289" algn="l"/>
              </a:tabLst>
              <a:defRPr sz="1300">
                <a:solidFill>
                  <a:srgbClr val="000000"/>
                </a:solidFill>
                <a:cs typeface="Arial Unicode MS" charset="0"/>
              </a:defRPr>
            </a:lvl1pPr>
          </a:lstStyle>
          <a:p>
            <a:pPr defTabSz="479184"/>
            <a:r>
              <a:rPr lang="en-GB"/>
              <a:t>Slide </a:t>
            </a:r>
            <a:fld id="{D09C756B-EB39-4236-ADBB-73052B179AE4}" type="slidenum">
              <a:rPr lang="en-GB"/>
              <a:pPr defTabSz="479184"/>
              <a:t>‹#›</a:t>
            </a:fld>
            <a:endParaRPr lang="en-GB"/>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lIns="97530" tIns="48765" rIns="97530" bIns="48765"/>
          <a:lstStyle/>
          <a:p>
            <a:pPr defTabSz="479184"/>
            <a:endParaRPr lang="en-GB">
              <a:solidFill>
                <a:srgbClr val="FFFFFF"/>
              </a:solidFill>
            </a:endParaRPr>
          </a:p>
        </p:txBody>
      </p:sp>
      <p:sp>
        <p:nvSpPr>
          <p:cNvPr id="1031" name="Rectangle 7"/>
          <p:cNvSpPr>
            <a:spLocks noChangeArrowheads="1"/>
          </p:cNvSpPr>
          <p:nvPr/>
        </p:nvSpPr>
        <p:spPr bwMode="auto">
          <a:xfrm>
            <a:off x="729828" y="6907107"/>
            <a:ext cx="777457" cy="200055"/>
          </a:xfrm>
          <a:prstGeom prst="rect">
            <a:avLst/>
          </a:prstGeom>
          <a:noFill/>
          <a:ln w="9525">
            <a:noFill/>
            <a:round/>
            <a:headEnd/>
            <a:tailEnd/>
          </a:ln>
          <a:effectLst/>
        </p:spPr>
        <p:txBody>
          <a:bodyPr wrap="none" lIns="0" tIns="0" rIns="0" bIns="0">
            <a:spAutoFit/>
          </a:bodyPr>
          <a:lstStyle/>
          <a:p>
            <a:pPr defTabSz="479184">
              <a:tabLst>
                <a:tab pos="0" algn="l"/>
                <a:tab pos="975299" algn="l"/>
                <a:tab pos="1950598" algn="l"/>
                <a:tab pos="2925897" algn="l"/>
                <a:tab pos="3901196" algn="l"/>
                <a:tab pos="4876495" algn="l"/>
                <a:tab pos="5851794" algn="l"/>
                <a:tab pos="6827093" algn="l"/>
                <a:tab pos="7802392" algn="l"/>
                <a:tab pos="8777691" algn="l"/>
                <a:tab pos="9752990" algn="l"/>
                <a:tab pos="10728289" algn="l"/>
              </a:tabLst>
            </a:pPr>
            <a:r>
              <a:rPr lang="en-GB" sz="1300" dirty="0">
                <a:solidFill>
                  <a:srgbClr val="000000"/>
                </a:solidFill>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lIns="97530" tIns="48765" rIns="97530" bIns="48765"/>
          <a:lstStyle/>
          <a:p>
            <a:pPr defTabSz="479184"/>
            <a:endParaRPr lang="en-GB">
              <a:solidFill>
                <a:srgbClr val="FFFFFF"/>
              </a:solidFill>
            </a:endParaRPr>
          </a:p>
        </p:txBody>
      </p:sp>
      <p:sp>
        <p:nvSpPr>
          <p:cNvPr id="10" name="Date Placeholder 3"/>
          <p:cNvSpPr txBox="1">
            <a:spLocks/>
          </p:cNvSpPr>
          <p:nvPr userDrawn="1"/>
        </p:nvSpPr>
        <p:spPr bwMode="auto">
          <a:xfrm>
            <a:off x="5334003" y="380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79184">
              <a:tabLst>
                <a:tab pos="0" algn="l"/>
                <a:tab pos="975299" algn="l"/>
                <a:tab pos="1950598" algn="l"/>
                <a:tab pos="2925897" algn="l"/>
                <a:tab pos="3901196" algn="l"/>
                <a:tab pos="4876495" algn="l"/>
                <a:tab pos="5851794" algn="l"/>
                <a:tab pos="6827093" algn="l"/>
                <a:tab pos="7802392" algn="l"/>
                <a:tab pos="8777691" algn="l"/>
                <a:tab pos="9752990" algn="l"/>
                <a:tab pos="10728289" algn="l"/>
              </a:tabLst>
              <a:defRPr/>
            </a:pPr>
            <a:r>
              <a:rPr lang="en-GB" sz="1900" b="1" dirty="0" smtClean="0">
                <a:solidFill>
                  <a:srgbClr val="000000"/>
                </a:solidFill>
                <a:cs typeface="Arial Unicode MS" charset="0"/>
              </a:rPr>
              <a:t>doc.: IEEE 802.19-15/0092r0</a:t>
            </a:r>
          </a:p>
        </p:txBody>
      </p:sp>
    </p:spTree>
    <p:extLst>
      <p:ext uri="{BB962C8B-B14F-4D97-AF65-F5344CB8AC3E}">
        <p14:creationId xmlns:p14="http://schemas.microsoft.com/office/powerpoint/2010/main" val="215382882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timing>
    <p:tnLst>
      <p:par>
        <p:cTn id="1" dur="indefinite" restart="never" nodeType="tmRoot"/>
      </p:par>
    </p:tnLst>
  </p:timing>
  <p:hf hdr="0"/>
  <p:txStyles>
    <p:titleStyle>
      <a:lvl1pPr algn="ctr" defTabSz="47918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mj-lt"/>
          <a:ea typeface="+mj-ea"/>
          <a:cs typeface="+mj-cs"/>
        </a:defRPr>
      </a:lvl1pPr>
      <a:lvl2pPr marL="792430" indent="-304781" algn="ctr" defTabSz="47918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2pPr>
      <a:lvl3pPr marL="1219124" indent="-243825" algn="ctr" defTabSz="47918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3pPr>
      <a:lvl4pPr marL="1706773" indent="-243825" algn="ctr" defTabSz="47918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4pPr>
      <a:lvl5pPr marL="2194423" indent="-243825" algn="ctr" defTabSz="47918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5pPr>
      <a:lvl6pPr marL="2682072" indent="-243825" algn="ctr" defTabSz="47918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6pPr>
      <a:lvl7pPr marL="3169722" indent="-243825" algn="ctr" defTabSz="47918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7pPr>
      <a:lvl8pPr marL="3657371" indent="-243825" algn="ctr" defTabSz="47918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8pPr>
      <a:lvl9pPr marL="4145021" indent="-243825" algn="ctr" defTabSz="479184"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9pPr>
    </p:titleStyle>
    <p:bodyStyle>
      <a:lvl1pPr marL="365737" indent="-365737" algn="l" defTabSz="479184" rtl="0" eaLnBrk="1" fontAlgn="base" hangingPunct="1">
        <a:spcBef>
          <a:spcPts val="640"/>
        </a:spcBef>
        <a:spcAft>
          <a:spcPct val="0"/>
        </a:spcAft>
        <a:buClr>
          <a:srgbClr val="000000"/>
        </a:buClr>
        <a:buSzPct val="100000"/>
        <a:buFont typeface="Times New Roman" pitchFamily="16" charset="0"/>
        <a:defRPr sz="2600" b="1">
          <a:solidFill>
            <a:srgbClr val="000000"/>
          </a:solidFill>
          <a:latin typeface="+mn-lt"/>
          <a:ea typeface="+mn-ea"/>
          <a:cs typeface="+mn-cs"/>
        </a:defRPr>
      </a:lvl1pPr>
      <a:lvl2pPr marL="792430" indent="-304781" algn="l" defTabSz="479184" rtl="0" eaLnBrk="1" fontAlgn="base" hangingPunct="1">
        <a:spcBef>
          <a:spcPts val="533"/>
        </a:spcBef>
        <a:spcAft>
          <a:spcPct val="0"/>
        </a:spcAft>
        <a:buClr>
          <a:srgbClr val="000000"/>
        </a:buClr>
        <a:buSzPct val="100000"/>
        <a:buFont typeface="Times New Roman" pitchFamily="16" charset="0"/>
        <a:defRPr sz="2100">
          <a:solidFill>
            <a:srgbClr val="000000"/>
          </a:solidFill>
          <a:latin typeface="+mn-lt"/>
          <a:ea typeface="+mn-ea"/>
        </a:defRPr>
      </a:lvl2pPr>
      <a:lvl3pPr marL="1219124" indent="-243825" algn="l" defTabSz="479184" rtl="0" eaLnBrk="1" fontAlgn="base" hangingPunct="1">
        <a:spcBef>
          <a:spcPts val="480"/>
        </a:spcBef>
        <a:spcAft>
          <a:spcPct val="0"/>
        </a:spcAft>
        <a:buClr>
          <a:srgbClr val="000000"/>
        </a:buClr>
        <a:buSzPct val="100000"/>
        <a:buFont typeface="Times New Roman" pitchFamily="16" charset="0"/>
        <a:defRPr>
          <a:solidFill>
            <a:srgbClr val="000000"/>
          </a:solidFill>
          <a:latin typeface="+mn-lt"/>
          <a:ea typeface="+mn-ea"/>
        </a:defRPr>
      </a:lvl3pPr>
      <a:lvl4pPr marL="1706773" indent="-243825" algn="l" defTabSz="47918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4pPr>
      <a:lvl5pPr marL="2194423" indent="-243825" algn="l" defTabSz="47918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5pPr>
      <a:lvl6pPr marL="2682072" indent="-243825" algn="l" defTabSz="47918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6pPr>
      <a:lvl7pPr marL="3169722" indent="-243825" algn="l" defTabSz="47918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7pPr>
      <a:lvl8pPr marL="3657371" indent="-243825" algn="l" defTabSz="47918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8pPr>
      <a:lvl9pPr marL="4145021" indent="-243825" algn="l" defTabSz="479184"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9pPr>
    </p:bodyStyle>
    <p:otherStyle>
      <a:defPPr>
        <a:defRPr lang="en-US"/>
      </a:defPPr>
      <a:lvl1pPr marL="0" algn="l" defTabSz="975299" rtl="0" eaLnBrk="1" latinLnBrk="0" hangingPunct="1">
        <a:defRPr sz="1900" kern="1200">
          <a:solidFill>
            <a:schemeClr val="tx1"/>
          </a:solidFill>
          <a:latin typeface="+mn-lt"/>
          <a:ea typeface="+mn-ea"/>
          <a:cs typeface="+mn-cs"/>
        </a:defRPr>
      </a:lvl1pPr>
      <a:lvl2pPr marL="487650" algn="l" defTabSz="975299" rtl="0" eaLnBrk="1" latinLnBrk="0" hangingPunct="1">
        <a:defRPr sz="1900" kern="1200">
          <a:solidFill>
            <a:schemeClr val="tx1"/>
          </a:solidFill>
          <a:latin typeface="+mn-lt"/>
          <a:ea typeface="+mn-ea"/>
          <a:cs typeface="+mn-cs"/>
        </a:defRPr>
      </a:lvl2pPr>
      <a:lvl3pPr marL="975299" algn="l" defTabSz="975299" rtl="0" eaLnBrk="1" latinLnBrk="0" hangingPunct="1">
        <a:defRPr sz="1900" kern="1200">
          <a:solidFill>
            <a:schemeClr val="tx1"/>
          </a:solidFill>
          <a:latin typeface="+mn-lt"/>
          <a:ea typeface="+mn-ea"/>
          <a:cs typeface="+mn-cs"/>
        </a:defRPr>
      </a:lvl3pPr>
      <a:lvl4pPr marL="1462949" algn="l" defTabSz="975299" rtl="0" eaLnBrk="1" latinLnBrk="0" hangingPunct="1">
        <a:defRPr sz="1900" kern="1200">
          <a:solidFill>
            <a:schemeClr val="tx1"/>
          </a:solidFill>
          <a:latin typeface="+mn-lt"/>
          <a:ea typeface="+mn-ea"/>
          <a:cs typeface="+mn-cs"/>
        </a:defRPr>
      </a:lvl4pPr>
      <a:lvl5pPr marL="1950598" algn="l" defTabSz="975299" rtl="0" eaLnBrk="1" latinLnBrk="0" hangingPunct="1">
        <a:defRPr sz="1900" kern="1200">
          <a:solidFill>
            <a:schemeClr val="tx1"/>
          </a:solidFill>
          <a:latin typeface="+mn-lt"/>
          <a:ea typeface="+mn-ea"/>
          <a:cs typeface="+mn-cs"/>
        </a:defRPr>
      </a:lvl5pPr>
      <a:lvl6pPr marL="2438248" algn="l" defTabSz="975299" rtl="0" eaLnBrk="1" latinLnBrk="0" hangingPunct="1">
        <a:defRPr sz="1900" kern="1200">
          <a:solidFill>
            <a:schemeClr val="tx1"/>
          </a:solidFill>
          <a:latin typeface="+mn-lt"/>
          <a:ea typeface="+mn-ea"/>
          <a:cs typeface="+mn-cs"/>
        </a:defRPr>
      </a:lvl6pPr>
      <a:lvl7pPr marL="2925897" algn="l" defTabSz="975299" rtl="0" eaLnBrk="1" latinLnBrk="0" hangingPunct="1">
        <a:defRPr sz="1900" kern="1200">
          <a:solidFill>
            <a:schemeClr val="tx1"/>
          </a:solidFill>
          <a:latin typeface="+mn-lt"/>
          <a:ea typeface="+mn-ea"/>
          <a:cs typeface="+mn-cs"/>
        </a:defRPr>
      </a:lvl7pPr>
      <a:lvl8pPr marL="3413547" algn="l" defTabSz="975299" rtl="0" eaLnBrk="1" latinLnBrk="0" hangingPunct="1">
        <a:defRPr sz="1900" kern="1200">
          <a:solidFill>
            <a:schemeClr val="tx1"/>
          </a:solidFill>
          <a:latin typeface="+mn-lt"/>
          <a:ea typeface="+mn-ea"/>
          <a:cs typeface="+mn-cs"/>
        </a:defRPr>
      </a:lvl8pPr>
      <a:lvl9pPr marL="3901196" algn="l" defTabSz="975299"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6"/>
            <a:ext cx="2457015" cy="291254"/>
          </a:xfrm>
        </p:spPr>
        <p:txBody>
          <a:bodyPr/>
          <a:lstStyle/>
          <a:p>
            <a:r>
              <a:rPr lang="en-US" altLang="zh-CN" smtClean="0"/>
              <a:t>Janurary 2016</a:t>
            </a:r>
            <a:endParaRPr lang="en-GB" altLang="ja-JP" dirty="0"/>
          </a:p>
        </p:txBody>
      </p:sp>
      <p:sp>
        <p:nvSpPr>
          <p:cNvPr id="7" name="Footer Placeholder 4"/>
          <p:cNvSpPr>
            <a:spLocks noGrp="1"/>
          </p:cNvSpPr>
          <p:nvPr>
            <p:ph type="ftr" idx="14"/>
          </p:nvPr>
        </p:nvSpPr>
        <p:spPr>
          <a:xfrm>
            <a:off x="5867407" y="6907113"/>
            <a:ext cx="3244420" cy="193040"/>
          </a:xfrm>
        </p:spPr>
        <p:txBody>
          <a:bodyPr/>
          <a:lstStyle/>
          <a:p>
            <a:r>
              <a:rPr lang="en-US" altLang="ja-JP"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921296"/>
            <a:ext cx="8290560" cy="1137920"/>
          </a:xfrm>
          <a:ln/>
        </p:spPr>
        <p:txBody>
          <a:bodyPr>
            <a:noAutofit/>
          </a:bodyPr>
          <a:lstStyle/>
          <a:p>
            <a:pPr>
              <a:tabLst>
                <a:tab pos="0" algn="l"/>
                <a:tab pos="975081" algn="l"/>
                <a:tab pos="1950162" algn="l"/>
                <a:tab pos="2925244" algn="l"/>
                <a:tab pos="3900326" algn="l"/>
                <a:tab pos="4875405" algn="l"/>
                <a:tab pos="5850486" algn="l"/>
                <a:tab pos="6825568" algn="l"/>
                <a:tab pos="7800649" algn="l"/>
                <a:tab pos="8775730" algn="l"/>
                <a:tab pos="9750812" algn="l"/>
                <a:tab pos="10725892" algn="l"/>
              </a:tabLst>
            </a:pPr>
            <a:r>
              <a:rPr lang="en-US" altLang="zh-CN" sz="3200" dirty="0" smtClean="0"/>
              <a:t>Application scenario and text change proposal for </a:t>
            </a:r>
            <a:r>
              <a:rPr lang="en-US" altLang="zh-CN" sz="3200" dirty="0"/>
              <a:t>c</a:t>
            </a:r>
            <a:r>
              <a:rPr lang="en-US" altLang="zh-CN" sz="3200" dirty="0" smtClean="0"/>
              <a:t>oexistence management considering interference alignment</a:t>
            </a:r>
            <a:endParaRPr lang="en-GB" sz="3200" dirty="0"/>
          </a:p>
        </p:txBody>
      </p:sp>
      <p:sp>
        <p:nvSpPr>
          <p:cNvPr id="3074" name="Rectangle 2"/>
          <p:cNvSpPr>
            <a:spLocks noGrp="1" noChangeArrowheads="1"/>
          </p:cNvSpPr>
          <p:nvPr>
            <p:ph type="body" idx="1"/>
          </p:nvPr>
        </p:nvSpPr>
        <p:spPr>
          <a:xfrm>
            <a:off x="3876668" y="2228840"/>
            <a:ext cx="2428892" cy="491977"/>
          </a:xfrm>
          <a:ln/>
        </p:spPr>
        <p:txBody>
          <a:bodyPr/>
          <a:lstStyle/>
          <a:p>
            <a:pPr marL="0" indent="0" algn="ctr">
              <a:spcBef>
                <a:spcPts val="533"/>
              </a:spcBef>
              <a:buNone/>
              <a:tabLst>
                <a:tab pos="973389" algn="l"/>
                <a:tab pos="1948470" algn="l"/>
                <a:tab pos="2923551" algn="l"/>
                <a:tab pos="3898633" algn="l"/>
                <a:tab pos="4873717" algn="l"/>
                <a:tab pos="5848795" algn="l"/>
                <a:tab pos="6823875" algn="l"/>
                <a:tab pos="7798958" algn="l"/>
                <a:tab pos="8774039" algn="l"/>
                <a:tab pos="9749122" algn="l"/>
                <a:tab pos="10724202" algn="l"/>
              </a:tabLst>
            </a:pPr>
            <a:r>
              <a:rPr lang="en-GB" sz="2100" dirty="0"/>
              <a:t>Date:</a:t>
            </a:r>
            <a:r>
              <a:rPr lang="en-GB" sz="2100" b="0" dirty="0"/>
              <a:t> </a:t>
            </a:r>
            <a:r>
              <a:rPr lang="en-GB" sz="2100" b="0" dirty="0" smtClean="0"/>
              <a:t>2016-01-19</a:t>
            </a:r>
            <a:endParaRPr lang="en-GB" sz="2100" b="0" dirty="0"/>
          </a:p>
        </p:txBody>
      </p:sp>
      <p:grpSp>
        <p:nvGrpSpPr>
          <p:cNvPr id="12" name="Group 11"/>
          <p:cNvGrpSpPr/>
          <p:nvPr/>
        </p:nvGrpSpPr>
        <p:grpSpPr>
          <a:xfrm>
            <a:off x="609600" y="6138107"/>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30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076"/>
              <a:endParaRPr lang="en-US" dirty="0"/>
            </a:p>
          </p:txBody>
        </p:sp>
      </p:grpSp>
      <p:graphicFrame>
        <p:nvGraphicFramePr>
          <p:cNvPr id="10" name="对象 9"/>
          <p:cNvGraphicFramePr>
            <a:graphicFrameLocks noChangeAspect="1"/>
          </p:cNvGraphicFramePr>
          <p:nvPr>
            <p:extLst>
              <p:ext uri="{D42A27DB-BD31-4B8C-83A1-F6EECF244321}">
                <p14:modId xmlns:p14="http://schemas.microsoft.com/office/powerpoint/2010/main" val="897984341"/>
              </p:ext>
            </p:extLst>
          </p:nvPr>
        </p:nvGraphicFramePr>
        <p:xfrm>
          <a:off x="745435" y="2721496"/>
          <a:ext cx="8451850" cy="2608262"/>
        </p:xfrm>
        <a:graphic>
          <a:graphicData uri="http://schemas.openxmlformats.org/presentationml/2006/ole">
            <mc:AlternateContent xmlns:mc="http://schemas.openxmlformats.org/markup-compatibility/2006">
              <mc:Choice xmlns:v="urn:schemas-microsoft-com:vml" Requires="v">
                <p:oleObj spid="_x0000_s1080" name="Document" r:id="rId4" imgW="8253286" imgH="2553637" progId="Word.Document.8">
                  <p:embed/>
                </p:oleObj>
              </mc:Choice>
              <mc:Fallback>
                <p:oleObj name="Document" r:id="rId4" imgW="8253286" imgH="2553637"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5435" y="2721496"/>
                        <a:ext cx="8451850" cy="2608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812199" y="2315097"/>
            <a:ext cx="1544320" cy="406400"/>
          </a:xfrm>
          <a:prstGeom prst="rect">
            <a:avLst/>
          </a:prstGeom>
          <a:noFill/>
          <a:ln w="9525">
            <a:noFill/>
            <a:round/>
            <a:headEnd/>
            <a:tailEnd/>
          </a:ln>
          <a:effectLst/>
        </p:spPr>
        <p:txBody>
          <a:bodyPr lIns="98273" tIns="49137" rIns="98273" bIns="49137"/>
          <a:lstStyle/>
          <a:p>
            <a:pPr>
              <a:spcBef>
                <a:spcPts val="533"/>
              </a:spcBef>
              <a:tabLst>
                <a:tab pos="365655" algn="l"/>
                <a:tab pos="1340738" algn="l"/>
                <a:tab pos="2315817" algn="l"/>
                <a:tab pos="3290898" algn="l"/>
                <a:tab pos="4265980" algn="l"/>
                <a:tab pos="5241061" algn="l"/>
                <a:tab pos="6216143" algn="l"/>
                <a:tab pos="7191222" algn="l"/>
                <a:tab pos="8166302" algn="l"/>
                <a:tab pos="9141387" algn="l"/>
                <a:tab pos="10116466" algn="l"/>
                <a:tab pos="11091549" algn="l"/>
              </a:tabLst>
            </a:pPr>
            <a:r>
              <a:rPr lang="en-GB" sz="2100" dirty="0">
                <a:solidFill>
                  <a:srgbClr val="000000"/>
                </a:solidFill>
                <a:latin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New data types (3/4)</a:t>
            </a:r>
            <a:endParaRPr lang="en-US" dirty="0"/>
          </a:p>
        </p:txBody>
      </p:sp>
      <p:sp>
        <p:nvSpPr>
          <p:cNvPr id="3" name="Content Placeholder 2"/>
          <p:cNvSpPr>
            <a:spLocks noGrp="1"/>
          </p:cNvSpPr>
          <p:nvPr>
            <p:ph idx="1"/>
          </p:nvPr>
        </p:nvSpPr>
        <p:spPr>
          <a:xfrm>
            <a:off x="731522" y="1788162"/>
            <a:ext cx="8288867" cy="4387427"/>
          </a:xfrm>
        </p:spPr>
        <p:txBody>
          <a:bodyPr/>
          <a:lstStyle/>
          <a:p>
            <a:pPr marL="0" indent="0" hangingPunct="0"/>
            <a:r>
              <a:rPr lang="en-GB" sz="1800" b="0" dirty="0" smtClean="0"/>
              <a:t>- </a:t>
            </a:r>
            <a:r>
              <a:rPr lang="en-GB" sz="1800" b="0" dirty="0" err="1" smtClean="0"/>
              <a:t>ListOfSpecUsageInfo</a:t>
            </a:r>
            <a:endParaRPr lang="en-US" sz="1800" b="0" dirty="0" smtClean="0"/>
          </a:p>
          <a:p>
            <a:pPr marL="0" indent="0"/>
            <a:endParaRPr lang="en-US" sz="1800" b="0" dirty="0" smtClean="0"/>
          </a:p>
          <a:p>
            <a:pPr marL="0" indent="0"/>
            <a:r>
              <a:rPr lang="en-US" sz="1800" b="0" dirty="0" err="1" smtClean="0"/>
              <a:t>ListOfSpecUsageInfo</a:t>
            </a:r>
            <a:r>
              <a:rPr lang="en-US" sz="1800" b="0" dirty="0" smtClean="0"/>
              <a:t>	::= SEQUENCE OF </a:t>
            </a:r>
            <a:r>
              <a:rPr lang="en-US" sz="1800" b="0" dirty="0" err="1" smtClean="0"/>
              <a:t>SpecUsageInfo</a:t>
            </a:r>
            <a:endParaRPr lang="en-US" sz="1800" b="0" dirty="0" smtClean="0"/>
          </a:p>
          <a:p>
            <a:pPr marL="0" indent="0" hangingPunct="0"/>
            <a:endParaRPr lang="en-US" sz="1200" dirty="0"/>
          </a:p>
          <a:p>
            <a:pPr marL="0" indent="0"/>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2557211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New data types (4/4)</a:t>
            </a:r>
            <a:endParaRPr lang="en-US" dirty="0"/>
          </a:p>
        </p:txBody>
      </p:sp>
      <p:sp>
        <p:nvSpPr>
          <p:cNvPr id="3" name="Content Placeholder 2"/>
          <p:cNvSpPr>
            <a:spLocks noGrp="1"/>
          </p:cNvSpPr>
          <p:nvPr>
            <p:ph idx="1"/>
          </p:nvPr>
        </p:nvSpPr>
        <p:spPr/>
        <p:txBody>
          <a:bodyPr/>
          <a:lstStyle/>
          <a:p>
            <a:pPr marL="0" indent="0" hangingPunct="0"/>
            <a:r>
              <a:rPr lang="en-GB" sz="1600" b="0" dirty="0" smtClean="0"/>
              <a:t>- </a:t>
            </a:r>
            <a:r>
              <a:rPr lang="en-GB" sz="1600" b="0" dirty="0" err="1" smtClean="0"/>
              <a:t>SpecUsageInfo</a:t>
            </a:r>
            <a:endParaRPr lang="en-US" sz="1600" b="0" dirty="0"/>
          </a:p>
          <a:p>
            <a:pPr marL="0" indent="0"/>
            <a:r>
              <a:rPr lang="en-US" sz="1600" b="0" dirty="0" err="1" smtClean="0"/>
              <a:t>SpecUsageInfo</a:t>
            </a:r>
            <a:r>
              <a:rPr lang="en-US" sz="1600" b="0" dirty="0"/>
              <a:t>	::= SEQUENCE{</a:t>
            </a:r>
          </a:p>
          <a:p>
            <a:pPr marL="0" indent="0"/>
            <a:r>
              <a:rPr lang="en-US" sz="1600" b="0" dirty="0"/>
              <a:t>					-- Start frequency</a:t>
            </a:r>
          </a:p>
          <a:p>
            <a:pPr marL="0" indent="0"/>
            <a:r>
              <a:rPr lang="en-US" sz="1600" b="0" dirty="0"/>
              <a:t>					</a:t>
            </a:r>
            <a:r>
              <a:rPr lang="en-US" sz="1600" b="0" dirty="0" err="1"/>
              <a:t>startFreq</a:t>
            </a:r>
            <a:r>
              <a:rPr lang="en-US" sz="1600" b="0" dirty="0"/>
              <a:t>		REAL,</a:t>
            </a:r>
          </a:p>
          <a:p>
            <a:pPr marL="0" indent="0"/>
            <a:r>
              <a:rPr lang="en-US" sz="1600" b="0" dirty="0"/>
              <a:t>					-- Stop frequency</a:t>
            </a:r>
          </a:p>
          <a:p>
            <a:pPr marL="0" indent="0"/>
            <a:r>
              <a:rPr lang="en-US" sz="1600" b="0" dirty="0"/>
              <a:t>					</a:t>
            </a:r>
            <a:r>
              <a:rPr lang="en-US" sz="1600" b="0" dirty="0" err="1"/>
              <a:t>stopFreq</a:t>
            </a:r>
            <a:r>
              <a:rPr lang="en-US" sz="1600" b="0" dirty="0"/>
              <a:t>		REAL,</a:t>
            </a:r>
          </a:p>
          <a:p>
            <a:pPr marL="0" indent="0"/>
            <a:r>
              <a:rPr lang="en-US" sz="1600" b="0" dirty="0"/>
              <a:t>					-- Geolocation information</a:t>
            </a:r>
          </a:p>
          <a:p>
            <a:pPr marL="0" indent="0"/>
            <a:r>
              <a:rPr lang="en-US" sz="1600" b="0" dirty="0"/>
              <a:t>					geolocation		SEQUENCE OF Geolocation</a:t>
            </a:r>
          </a:p>
          <a:p>
            <a:pPr marL="0" indent="0"/>
            <a:r>
              <a:rPr lang="en-US" sz="1600" b="0" dirty="0"/>
              <a:t>					</a:t>
            </a:r>
          </a:p>
          <a:p>
            <a:pPr marL="0" indent="0"/>
            <a:r>
              <a:rPr lang="en-US" sz="1600" b="0" dirty="0"/>
              <a:t>}</a:t>
            </a:r>
          </a:p>
          <a:p>
            <a:pPr marL="0" indent="0"/>
            <a:r>
              <a:rPr lang="en-US" sz="1600" b="0" dirty="0"/>
              <a:t> </a:t>
            </a:r>
          </a:p>
          <a:p>
            <a:pPr marL="0" indent="0"/>
            <a:r>
              <a:rPr lang="en-US" sz="1600" b="0" dirty="0"/>
              <a:t> </a:t>
            </a:r>
          </a:p>
          <a:p>
            <a:pPr marL="0" indent="0"/>
            <a:r>
              <a:rPr lang="en-US" sz="1600" b="0" dirty="0"/>
              <a:t>--ASN1STOP</a:t>
            </a:r>
          </a:p>
          <a:p>
            <a:endParaRPr lang="en-US" sz="16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2027159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smtClean="0"/>
              <a:t>Updated message</a:t>
            </a:r>
            <a:r>
              <a:rPr lang="en-SG" dirty="0" smtClean="0"/>
              <a:t/>
            </a:r>
            <a:br>
              <a:rPr lang="en-SG" dirty="0" smtClean="0"/>
            </a:br>
            <a:endParaRPr lang="en-US" dirty="0"/>
          </a:p>
        </p:txBody>
      </p:sp>
      <p:sp>
        <p:nvSpPr>
          <p:cNvPr id="3" name="Content Placeholder 2"/>
          <p:cNvSpPr>
            <a:spLocks noGrp="1"/>
          </p:cNvSpPr>
          <p:nvPr>
            <p:ph idx="1"/>
          </p:nvPr>
        </p:nvSpPr>
        <p:spPr>
          <a:xfrm>
            <a:off x="731526" y="1353344"/>
            <a:ext cx="8288867" cy="5075358"/>
          </a:xfrm>
        </p:spPr>
        <p:txBody>
          <a:bodyPr/>
          <a:lstStyle/>
          <a:p>
            <a:r>
              <a:rPr lang="en-US" sz="1700" dirty="0"/>
              <a:t>Annex C </a:t>
            </a:r>
            <a:r>
              <a:rPr lang="en-US" sz="1700" b="0" dirty="0"/>
              <a:t>(normative) </a:t>
            </a:r>
            <a:r>
              <a:rPr lang="en-US" sz="1700" dirty="0"/>
              <a:t>Messages </a:t>
            </a:r>
          </a:p>
          <a:p>
            <a:endParaRPr lang="en-US" sz="1700" b="0" dirty="0"/>
          </a:p>
          <a:p>
            <a:r>
              <a:rPr lang="en-US" sz="1700" b="0" dirty="0"/>
              <a:t>--Reconfiguration request</a:t>
            </a:r>
          </a:p>
          <a:p>
            <a:r>
              <a:rPr lang="en-US" sz="1700" b="0" dirty="0" err="1"/>
              <a:t>ReconfigurationRequest</a:t>
            </a:r>
            <a:r>
              <a:rPr lang="en-US" sz="1700" b="0" dirty="0"/>
              <a:t> ::= SEQUENCE OF SEQUENCE {</a:t>
            </a:r>
          </a:p>
          <a:p>
            <a:r>
              <a:rPr lang="en-SG" sz="1700" b="0" dirty="0"/>
              <a:t>	</a:t>
            </a:r>
            <a:r>
              <a:rPr lang="en-SG" sz="1700" dirty="0"/>
              <a:t>.</a:t>
            </a:r>
          </a:p>
          <a:p>
            <a:r>
              <a:rPr lang="en-SG" sz="1700" dirty="0"/>
              <a:t>	.</a:t>
            </a:r>
          </a:p>
          <a:p>
            <a:r>
              <a:rPr lang="en-SG" sz="1700" dirty="0"/>
              <a:t>	.</a:t>
            </a:r>
            <a:endParaRPr lang="en-US" sz="1700" dirty="0"/>
          </a:p>
          <a:p>
            <a:r>
              <a:rPr lang="en-US" sz="1600" b="0" u="sng" dirty="0"/>
              <a:t>--Interference leakage weighting factor describes the weight on the interference of a </a:t>
            </a:r>
            <a:r>
              <a:rPr lang="en-US" sz="1600" b="0" u="sng" dirty="0" smtClean="0"/>
              <a:t>WSO </a:t>
            </a:r>
            <a:r>
              <a:rPr lang="en-US" sz="1600" b="0" u="sng" dirty="0"/>
              <a:t>to co-channel </a:t>
            </a:r>
            <a:r>
              <a:rPr lang="en-US" sz="1600" b="0" u="sng" dirty="0" smtClean="0"/>
              <a:t>WSOs</a:t>
            </a:r>
            <a:r>
              <a:rPr lang="en-US" sz="1600" b="0" u="sng" dirty="0"/>
              <a:t>, where the value is limited from 0 to 1.</a:t>
            </a:r>
            <a:endParaRPr lang="en-US" sz="1600" b="0" dirty="0"/>
          </a:p>
          <a:p>
            <a:r>
              <a:rPr lang="en-US" sz="1600" b="0" u="sng" dirty="0" err="1"/>
              <a:t>intLeakageFactor</a:t>
            </a:r>
            <a:r>
              <a:rPr lang="en-US" sz="1600" b="0" u="sng" dirty="0"/>
              <a:t>			REAL,</a:t>
            </a:r>
            <a:endParaRPr lang="en-US" sz="1600" b="0" dirty="0"/>
          </a:p>
          <a:p>
            <a:r>
              <a:rPr lang="en-US" sz="1600" b="0" u="sng" dirty="0"/>
              <a:t>--List of reference point locations of the </a:t>
            </a:r>
            <a:r>
              <a:rPr lang="en-US" sz="1600" b="0" u="sng" dirty="0" smtClean="0"/>
              <a:t>high priority general authorized system </a:t>
            </a:r>
            <a:r>
              <a:rPr lang="en-US" sz="1600" b="0" u="sng" dirty="0"/>
              <a:t>for each available channels that can be used to generate null pattern towards high priority general authorized system, e.g., reduced directivity gain.</a:t>
            </a:r>
            <a:endParaRPr lang="en-US" sz="1600" b="0" dirty="0"/>
          </a:p>
          <a:p>
            <a:r>
              <a:rPr lang="it-IT" sz="1600" b="0" u="sng" dirty="0"/>
              <a:t>listOfSpecUsageInfoOfRefPoints	ListOfSpecUsageInfo,</a:t>
            </a:r>
            <a:endParaRPr lang="en-US" sz="1600" b="0" dirty="0"/>
          </a:p>
          <a:p>
            <a:r>
              <a:rPr lang="it-IT" sz="1600" b="0" u="sng" dirty="0"/>
              <a:t>--List of cochannel neighbor </a:t>
            </a:r>
            <a:r>
              <a:rPr lang="it-IT" sz="1600" b="0" u="sng" dirty="0" smtClean="0"/>
              <a:t>WSOs </a:t>
            </a:r>
            <a:r>
              <a:rPr lang="it-IT" sz="1600" b="0" u="sng" dirty="0"/>
              <a:t>location information for available channels that can be used to generate null pattern toward cochannel </a:t>
            </a:r>
            <a:r>
              <a:rPr lang="it-IT" sz="1600" b="0" u="sng" dirty="0" smtClean="0"/>
              <a:t>WSO </a:t>
            </a:r>
            <a:r>
              <a:rPr lang="it-IT" sz="1600" b="0" u="sng" dirty="0"/>
              <a:t>for better coexistence.</a:t>
            </a:r>
            <a:endParaRPr lang="en-US" sz="1600" b="0" dirty="0"/>
          </a:p>
          <a:p>
            <a:r>
              <a:rPr lang="en-US" sz="1600" b="0" u="sng" dirty="0" err="1"/>
              <a:t>listOf</a:t>
            </a:r>
            <a:r>
              <a:rPr lang="it-IT" sz="1600" b="0" u="sng" dirty="0"/>
              <a:t>SpecUsageInfoOf</a:t>
            </a:r>
            <a:r>
              <a:rPr lang="en-US" sz="1600" b="0" u="sng" dirty="0" err="1" smtClean="0"/>
              <a:t>NeightborWSOs</a:t>
            </a:r>
            <a:r>
              <a:rPr lang="en-US" sz="1600" b="0" u="sng" dirty="0"/>
              <a:t>	</a:t>
            </a:r>
            <a:r>
              <a:rPr lang="en-US" sz="1600" b="0" u="sng" dirty="0" err="1"/>
              <a:t>ListOf</a:t>
            </a:r>
            <a:r>
              <a:rPr lang="it-IT" sz="1600" b="0" u="sng" dirty="0"/>
              <a:t>SpecUsageInfo</a:t>
            </a:r>
            <a:endParaRPr lang="en-US" sz="1600" b="0" dirty="0"/>
          </a:p>
          <a:p>
            <a:r>
              <a:rPr lang="en-US" sz="1700" b="0"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3089858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8" y="355606"/>
            <a:ext cx="2761817" cy="291254"/>
          </a:xfrm>
        </p:spPr>
        <p:txBody>
          <a:bodyPr/>
          <a:lstStyle/>
          <a:p>
            <a:r>
              <a:rPr lang="en-US" altLang="zh-CN" smtClean="0"/>
              <a:t>Janurary 2016</a:t>
            </a:r>
            <a:endParaRPr lang="en-GB" dirty="0"/>
          </a:p>
        </p:txBody>
      </p:sp>
      <p:sp>
        <p:nvSpPr>
          <p:cNvPr id="5" name="Footer Placeholder 4"/>
          <p:cNvSpPr>
            <a:spLocks noGrp="1"/>
          </p:cNvSpPr>
          <p:nvPr>
            <p:ph type="ftr" idx="14"/>
          </p:nvPr>
        </p:nvSpPr>
        <p:spPr>
          <a:xfrm>
            <a:off x="5867407" y="6907113"/>
            <a:ext cx="3244420" cy="193040"/>
          </a:xfrm>
        </p:spPr>
        <p:txBody>
          <a:bodyPr/>
          <a:lstStyle/>
          <a:p>
            <a:r>
              <a:rPr lang="en-US" altLang="ja-JP"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081" algn="l"/>
                <a:tab pos="1950162" algn="l"/>
                <a:tab pos="2925244" algn="l"/>
                <a:tab pos="3900326" algn="l"/>
                <a:tab pos="4875405" algn="l"/>
                <a:tab pos="5850486" algn="l"/>
                <a:tab pos="6825568" algn="l"/>
                <a:tab pos="7800649" algn="l"/>
                <a:tab pos="8775730" algn="l"/>
                <a:tab pos="9750812" algn="l"/>
                <a:tab pos="10725892"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normAutofit/>
          </a:bodyPr>
          <a:lstStyle/>
          <a:p>
            <a:r>
              <a:rPr lang="en-SG" altLang="ko-KR" dirty="0" smtClean="0">
                <a:ea typeface="굴림" charset="-127"/>
              </a:rPr>
              <a:t>In IEEE 802.19-15/0093r1 </a:t>
            </a:r>
            <a:r>
              <a:rPr lang="en-SG" altLang="ko-KR" dirty="0">
                <a:ea typeface="굴림" charset="-127"/>
              </a:rPr>
              <a:t>and IEEE 802.19-15/0094r1 we </a:t>
            </a:r>
            <a:r>
              <a:rPr lang="en-SG" altLang="ko-KR" dirty="0" smtClean="0">
                <a:ea typeface="굴림" charset="-127"/>
              </a:rPr>
              <a:t>have shown that the knowing the channel state information (CSI) among cognitive radio systems (WSOs), we can use interference nulling methods to improve the performance of WSOs.</a:t>
            </a:r>
            <a:endParaRPr lang="en-US" altLang="ko-KR" dirty="0" smtClean="0">
              <a:ea typeface="굴림" charset="-127"/>
            </a:endParaRPr>
          </a:p>
          <a:p>
            <a:r>
              <a:rPr lang="en-SG" altLang="ko-KR" dirty="0" smtClean="0">
                <a:ea typeface="굴림" charset="-127"/>
              </a:rPr>
              <a:t>This document provides application scenario of these techniques and proposed changes on the current IEEE 802.19.1 standards.</a:t>
            </a:r>
            <a:endParaRPr lang="en-US" altLang="ko-KR" dirty="0">
              <a:ea typeface="굴림" charset="-127"/>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Application scenarios</a:t>
            </a:r>
            <a:endParaRPr lang="en-US" dirty="0"/>
          </a:p>
        </p:txBody>
      </p:sp>
      <p:sp>
        <p:nvSpPr>
          <p:cNvPr id="3" name="Content Placeholder 2"/>
          <p:cNvSpPr>
            <a:spLocks noGrp="1"/>
          </p:cNvSpPr>
          <p:nvPr>
            <p:ph idx="1"/>
          </p:nvPr>
        </p:nvSpPr>
        <p:spPr>
          <a:xfrm>
            <a:off x="340296" y="1713384"/>
            <a:ext cx="5945480" cy="4643314"/>
          </a:xfrm>
        </p:spPr>
        <p:txBody>
          <a:bodyPr/>
          <a:lstStyle/>
          <a:p>
            <a:r>
              <a:rPr lang="en-SG" sz="2000" b="0" dirty="0"/>
              <a:t>In TV band, the general authorized </a:t>
            </a:r>
            <a:r>
              <a:rPr lang="en-SG" sz="2000" b="0" dirty="0" smtClean="0"/>
              <a:t>devices </a:t>
            </a:r>
            <a:r>
              <a:rPr lang="en-SG" sz="2000" b="0" dirty="0"/>
              <a:t>can be the white space devices (WSD). </a:t>
            </a:r>
          </a:p>
          <a:p>
            <a:r>
              <a:rPr lang="en-SG" sz="2000" b="0" dirty="0" smtClean="0"/>
              <a:t>At shopping mall, some shops that use WSD to provide wireless network can pay more money to the service provider in order to have a better quality wireless network to customers. </a:t>
            </a:r>
          </a:p>
          <a:p>
            <a:r>
              <a:rPr lang="en-SG" sz="2000" b="0" dirty="0" smtClean="0"/>
              <a:t>Among all the WSDs that subscribed to IEEE 802.19.1a services, these WSDs are considered as high priority WSDs.</a:t>
            </a:r>
          </a:p>
          <a:p>
            <a:r>
              <a:rPr lang="en-SG" sz="2000" b="0" dirty="0" smtClean="0"/>
              <a:t>The service provide can manage resource allocation for these general authorized devices in order </a:t>
            </a:r>
            <a:r>
              <a:rPr lang="en-SG" sz="2000" b="0" dirty="0"/>
              <a:t>to </a:t>
            </a:r>
            <a:r>
              <a:rPr lang="en-SG" sz="2000" b="0" dirty="0" smtClean="0"/>
              <a:t>achieve the </a:t>
            </a:r>
            <a:r>
              <a:rPr lang="en-SG" sz="2000" b="0" dirty="0" err="1" smtClean="0"/>
              <a:t>QoS</a:t>
            </a:r>
            <a:r>
              <a:rPr lang="en-SG" sz="2000" b="0" dirty="0" smtClean="0"/>
              <a:t> requirement of high priority general authorized devices.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0680" y="2289448"/>
            <a:ext cx="3842919"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2410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 utilized (1/3)</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312" y="2505472"/>
            <a:ext cx="8682674" cy="3716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5829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Procedures utilized (2/3)</a:t>
            </a:r>
            <a:endParaRPr lang="en-US" dirty="0"/>
          </a:p>
        </p:txBody>
      </p:sp>
      <p:sp>
        <p:nvSpPr>
          <p:cNvPr id="3" name="Content Placeholder 2"/>
          <p:cNvSpPr>
            <a:spLocks noGrp="1"/>
          </p:cNvSpPr>
          <p:nvPr>
            <p:ph idx="1"/>
          </p:nvPr>
        </p:nvSpPr>
        <p:spPr/>
        <p:txBody>
          <a:bodyPr/>
          <a:lstStyle/>
          <a:p>
            <a:r>
              <a:rPr lang="en-US" dirty="0"/>
              <a:t>5.2.6.1 Obtaining information from WSO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365" y="3007360"/>
            <a:ext cx="8059382" cy="3007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6252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Procedures utilized (</a:t>
            </a:r>
            <a:r>
              <a:rPr lang="en-SG" dirty="0"/>
              <a:t>3</a:t>
            </a:r>
            <a:r>
              <a:rPr lang="en-SG" dirty="0" smtClean="0"/>
              <a:t>/3)</a:t>
            </a:r>
            <a:endParaRPr lang="en-US" dirty="0"/>
          </a:p>
        </p:txBody>
      </p:sp>
      <p:sp>
        <p:nvSpPr>
          <p:cNvPr id="3" name="Content Placeholder 2"/>
          <p:cNvSpPr>
            <a:spLocks noGrp="1"/>
          </p:cNvSpPr>
          <p:nvPr>
            <p:ph idx="1"/>
          </p:nvPr>
        </p:nvSpPr>
        <p:spPr/>
        <p:txBody>
          <a:bodyPr/>
          <a:lstStyle/>
          <a:p>
            <a:r>
              <a:rPr lang="en-US" dirty="0"/>
              <a:t>5.2.10.1 WSO reconfiguration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 y="2926080"/>
            <a:ext cx="7973002" cy="3007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0928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Updated data type</a:t>
            </a:r>
            <a:endParaRPr lang="en-US" dirty="0"/>
          </a:p>
        </p:txBody>
      </p:sp>
      <p:sp>
        <p:nvSpPr>
          <p:cNvPr id="3" name="Content Placeholder 2"/>
          <p:cNvSpPr>
            <a:spLocks noGrp="1"/>
          </p:cNvSpPr>
          <p:nvPr>
            <p:ph idx="1"/>
          </p:nvPr>
        </p:nvSpPr>
        <p:spPr>
          <a:xfrm>
            <a:off x="484312" y="1788162"/>
            <a:ext cx="9001000" cy="4387427"/>
          </a:xfrm>
        </p:spPr>
        <p:txBody>
          <a:bodyPr/>
          <a:lstStyle/>
          <a:p>
            <a:pPr marL="0" indent="0">
              <a:buNone/>
            </a:pPr>
            <a:r>
              <a:rPr lang="en-US" sz="1400" b="0" dirty="0" err="1"/>
              <a:t>DiscoveryInformation</a:t>
            </a:r>
            <a:r>
              <a:rPr lang="en-US" sz="1400" b="0" dirty="0"/>
              <a:t> ::= SEQUENCE { </a:t>
            </a:r>
            <a:endParaRPr lang="en-US" sz="1400" b="0" dirty="0" smtClean="0"/>
          </a:p>
          <a:p>
            <a:pPr marL="0" indent="0">
              <a:buNone/>
            </a:pPr>
            <a:r>
              <a:rPr lang="en-SG" sz="1400" b="0" dirty="0" smtClean="0"/>
              <a:t>…</a:t>
            </a:r>
            <a:endParaRPr lang="en-US" sz="1400" b="0" dirty="0" smtClean="0"/>
          </a:p>
          <a:p>
            <a:pPr marL="0" indent="0">
              <a:buNone/>
            </a:pPr>
            <a:r>
              <a:rPr lang="en-US" sz="1400" b="0" dirty="0" smtClean="0"/>
              <a:t>--The number of antennas at the requesting WSO indicating the ability of mitigating the effect of interference spatially</a:t>
            </a:r>
          </a:p>
          <a:p>
            <a:pPr marL="0" indent="0">
              <a:buNone/>
            </a:pPr>
            <a:r>
              <a:rPr lang="en-US" sz="1400" b="0" dirty="0" smtClean="0"/>
              <a:t>	</a:t>
            </a:r>
            <a:r>
              <a:rPr lang="en-US" sz="1400" b="0" dirty="0" err="1" smtClean="0"/>
              <a:t>numberOfAntennas</a:t>
            </a:r>
            <a:r>
              <a:rPr lang="en-US" sz="1400" b="0" dirty="0" smtClean="0"/>
              <a:t>		INTEGER,</a:t>
            </a:r>
          </a:p>
          <a:p>
            <a:pPr marL="0" indent="0">
              <a:buNone/>
            </a:pPr>
            <a:r>
              <a:rPr lang="en-US" sz="1400" b="0" dirty="0" smtClean="0"/>
              <a:t>--The type of antenna array. Present if the number of antenna is two or more.</a:t>
            </a:r>
          </a:p>
          <a:p>
            <a:pPr marL="0" indent="0">
              <a:buNone/>
            </a:pPr>
            <a:r>
              <a:rPr lang="en-US" sz="1400" b="0" dirty="0" smtClean="0"/>
              <a:t>	</a:t>
            </a:r>
            <a:r>
              <a:rPr lang="en-US" sz="1400" b="0" dirty="0" err="1" smtClean="0"/>
              <a:t>antennaType</a:t>
            </a:r>
            <a:r>
              <a:rPr lang="en-US" sz="1400" b="0" dirty="0" smtClean="0"/>
              <a:t>			</a:t>
            </a:r>
            <a:r>
              <a:rPr lang="en-US" sz="1400" b="0" dirty="0" err="1" smtClean="0"/>
              <a:t>AntennaType</a:t>
            </a:r>
            <a:r>
              <a:rPr lang="en-US" sz="1400" b="0" dirty="0" smtClean="0"/>
              <a:t>		OPTIONAL,</a:t>
            </a:r>
          </a:p>
          <a:p>
            <a:pPr marL="0" indent="0">
              <a:buNone/>
            </a:pPr>
            <a:r>
              <a:rPr lang="en-US" sz="1400" b="0" dirty="0" smtClean="0"/>
              <a:t> -- MIMO type. Present if the number of antenna is two or more.</a:t>
            </a:r>
          </a:p>
          <a:p>
            <a:pPr marL="0" indent="0">
              <a:buNone/>
            </a:pPr>
            <a:r>
              <a:rPr lang="en-US" sz="1400" b="0" dirty="0" smtClean="0"/>
              <a:t>	</a:t>
            </a:r>
            <a:r>
              <a:rPr lang="en-US" sz="1400" b="0" dirty="0" err="1" smtClean="0"/>
              <a:t>mimoType</a:t>
            </a:r>
            <a:r>
              <a:rPr lang="en-US" sz="1400" b="0" dirty="0" smtClean="0"/>
              <a:t>		ENUMERATED {</a:t>
            </a:r>
          </a:p>
          <a:p>
            <a:pPr marL="0" indent="0">
              <a:buNone/>
            </a:pPr>
            <a:r>
              <a:rPr lang="en-US" sz="1400" b="0" dirty="0" smtClean="0"/>
              <a:t>						</a:t>
            </a:r>
            <a:r>
              <a:rPr lang="en-US" sz="1400" b="0" dirty="0" err="1" smtClean="0"/>
              <a:t>twoDimentional</a:t>
            </a:r>
            <a:r>
              <a:rPr lang="en-US" sz="1400" b="0" dirty="0" smtClean="0"/>
              <a:t>,</a:t>
            </a:r>
          </a:p>
          <a:p>
            <a:pPr marL="0" indent="0">
              <a:buNone/>
            </a:pPr>
            <a:r>
              <a:rPr lang="en-US" sz="1400" b="0" dirty="0" smtClean="0"/>
              <a:t>						</a:t>
            </a:r>
            <a:r>
              <a:rPr lang="en-US" sz="1400" b="0" dirty="0" err="1" smtClean="0"/>
              <a:t>threeDimentional</a:t>
            </a:r>
            <a:r>
              <a:rPr lang="en-US" sz="1400" b="0" dirty="0" smtClean="0"/>
              <a:t>}			OPTIONAL,</a:t>
            </a:r>
          </a:p>
          <a:p>
            <a:pPr marL="0" indent="0">
              <a:buNone/>
            </a:pPr>
            <a:r>
              <a:rPr lang="en-US" sz="1400" b="0" dirty="0" smtClean="0"/>
              <a:t>--Antenna processing capability includes directional beam forming and </a:t>
            </a:r>
            <a:r>
              <a:rPr lang="en-US" sz="1400" b="0" dirty="0" err="1" smtClean="0"/>
              <a:t>multiantenna</a:t>
            </a:r>
            <a:r>
              <a:rPr lang="en-US" sz="1400" b="0" dirty="0" smtClean="0"/>
              <a:t> </a:t>
            </a:r>
            <a:r>
              <a:rPr lang="en-US" sz="1400" b="0" dirty="0" err="1" smtClean="0"/>
              <a:t>precoding</a:t>
            </a:r>
            <a:r>
              <a:rPr lang="en-US" sz="1400" b="0" dirty="0" smtClean="0"/>
              <a:t>. Present if the number of antenna is two or more.</a:t>
            </a:r>
          </a:p>
          <a:p>
            <a:pPr marL="0" indent="0">
              <a:buNone/>
            </a:pPr>
            <a:r>
              <a:rPr lang="en-US" sz="1400" b="0" dirty="0" smtClean="0"/>
              <a:t>	</a:t>
            </a:r>
            <a:r>
              <a:rPr lang="en-US" sz="1400" b="0" dirty="0" err="1" smtClean="0"/>
              <a:t>multiAntProCap</a:t>
            </a:r>
            <a:r>
              <a:rPr lang="en-US" sz="1400" b="0" dirty="0" smtClean="0"/>
              <a:t>		</a:t>
            </a:r>
            <a:r>
              <a:rPr lang="en-US" sz="1400" b="0" dirty="0" err="1" smtClean="0"/>
              <a:t>MultiAntProCap</a:t>
            </a:r>
            <a:r>
              <a:rPr lang="en-US" sz="1400" b="0" dirty="0" smtClean="0"/>
              <a:t>	OPTIONAL,</a:t>
            </a:r>
          </a:p>
          <a:p>
            <a:pPr marL="0" indent="0">
              <a:buNone/>
            </a:pPr>
            <a:r>
              <a:rPr lang="en-US" sz="1400" b="0" dirty="0" smtClean="0"/>
              <a:t>	--Antenna </a:t>
            </a:r>
            <a:r>
              <a:rPr lang="en-US" sz="1400" b="0" dirty="0" err="1" smtClean="0"/>
              <a:t>boresight</a:t>
            </a:r>
            <a:r>
              <a:rPr lang="en-US" sz="1400" b="0" dirty="0" smtClean="0"/>
              <a:t> azimuth angle direction measured in degree against longitude facing north in clockwise direction. (i.e. an azimuth angle of zero degrees) is a horizontal line in the direction to the north pole, starting from the antenna. Present if the number of antenna is two or more.</a:t>
            </a:r>
          </a:p>
          <a:p>
            <a:pPr marL="0" indent="0">
              <a:buNone/>
            </a:pPr>
            <a:r>
              <a:rPr lang="en-GB" sz="1400" b="0" dirty="0" smtClean="0"/>
              <a:t>	</a:t>
            </a:r>
            <a:r>
              <a:rPr lang="en-GB" sz="1400" b="0" dirty="0" err="1" smtClean="0"/>
              <a:t>azimuthAngle</a:t>
            </a:r>
            <a:r>
              <a:rPr lang="en-GB" sz="1400" b="0" dirty="0" smtClean="0"/>
              <a:t>		REAL			OPTIONAL</a:t>
            </a:r>
          </a:p>
          <a:p>
            <a:pPr marL="0" indent="0">
              <a:buNone/>
            </a:pPr>
            <a:r>
              <a:rPr lang="en-GB" sz="1400" b="0" dirty="0" smtClean="0"/>
              <a:t>}</a:t>
            </a:r>
            <a:endParaRPr lang="en-US" sz="1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811256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New data type </a:t>
            </a:r>
            <a:r>
              <a:rPr lang="en-SG" smtClean="0"/>
              <a:t>(1/4)</a:t>
            </a:r>
            <a:endParaRPr lang="en-US" dirty="0"/>
          </a:p>
        </p:txBody>
      </p:sp>
      <p:sp>
        <p:nvSpPr>
          <p:cNvPr id="3" name="Content Placeholder 2"/>
          <p:cNvSpPr>
            <a:spLocks noGrp="1"/>
          </p:cNvSpPr>
          <p:nvPr>
            <p:ph idx="1"/>
          </p:nvPr>
        </p:nvSpPr>
        <p:spPr/>
        <p:txBody>
          <a:bodyPr/>
          <a:lstStyle/>
          <a:p>
            <a:pPr marL="0" indent="0">
              <a:buNone/>
            </a:pPr>
            <a:r>
              <a:rPr lang="en-US" b="0" dirty="0" err="1"/>
              <a:t>MultiAntProCap</a:t>
            </a:r>
            <a:r>
              <a:rPr lang="en-US" b="0" dirty="0"/>
              <a:t> ::= ENUMERATED{</a:t>
            </a:r>
          </a:p>
          <a:p>
            <a:pPr marL="0" indent="0">
              <a:buNone/>
            </a:pPr>
            <a:r>
              <a:rPr lang="en-US" b="0" dirty="0"/>
              <a:t> </a:t>
            </a:r>
          </a:p>
          <a:p>
            <a:pPr marL="0" indent="0">
              <a:buNone/>
            </a:pPr>
            <a:r>
              <a:rPr lang="en-US" b="0" dirty="0"/>
              <a:t>	--Directional beam forming capability</a:t>
            </a:r>
          </a:p>
          <a:p>
            <a:pPr marL="0" indent="0">
              <a:buNone/>
            </a:pPr>
            <a:r>
              <a:rPr lang="en-US" b="0" dirty="0"/>
              <a:t>	beamforming,</a:t>
            </a:r>
          </a:p>
          <a:p>
            <a:pPr marL="0" indent="0">
              <a:buNone/>
            </a:pPr>
            <a:r>
              <a:rPr lang="en-US" b="0" dirty="0"/>
              <a:t>	--Multiple antenna </a:t>
            </a:r>
            <a:r>
              <a:rPr lang="en-US" b="0" dirty="0" err="1"/>
              <a:t>precoding</a:t>
            </a:r>
            <a:r>
              <a:rPr lang="en-US" b="0" dirty="0"/>
              <a:t> capability</a:t>
            </a:r>
          </a:p>
          <a:p>
            <a:pPr marL="0" indent="0">
              <a:buNone/>
            </a:pPr>
            <a:r>
              <a:rPr lang="en-US" b="0" dirty="0"/>
              <a:t>	</a:t>
            </a:r>
            <a:r>
              <a:rPr lang="en-US" b="0" dirty="0" err="1"/>
              <a:t>precoding</a:t>
            </a:r>
            <a:endParaRPr lang="en-US" b="0" dirty="0"/>
          </a:p>
          <a:p>
            <a:pPr marL="0" indent="0">
              <a:buNone/>
            </a:pPr>
            <a:r>
              <a:rPr lang="en-US" b="0" dirty="0"/>
              <a:t>}</a:t>
            </a:r>
          </a:p>
          <a:p>
            <a:pPr marL="0" indent="0">
              <a:buNone/>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2357250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New data type (2/4)</a:t>
            </a:r>
            <a:endParaRPr lang="en-US" dirty="0"/>
          </a:p>
        </p:txBody>
      </p:sp>
      <p:sp>
        <p:nvSpPr>
          <p:cNvPr id="3" name="Content Placeholder 2"/>
          <p:cNvSpPr>
            <a:spLocks noGrp="1"/>
          </p:cNvSpPr>
          <p:nvPr>
            <p:ph idx="1"/>
          </p:nvPr>
        </p:nvSpPr>
        <p:spPr/>
        <p:txBody>
          <a:bodyPr/>
          <a:lstStyle/>
          <a:p>
            <a:r>
              <a:rPr lang="en-US" sz="1800" b="0" dirty="0" err="1"/>
              <a:t>AntennaType</a:t>
            </a:r>
            <a:r>
              <a:rPr lang="en-US" sz="1800" b="0" dirty="0"/>
              <a:t> ::= ENUMERATED{</a:t>
            </a:r>
          </a:p>
          <a:p>
            <a:endParaRPr lang="en-US" sz="1800" b="0" dirty="0"/>
          </a:p>
          <a:p>
            <a:r>
              <a:rPr lang="en-US" sz="1800" b="0" dirty="0"/>
              <a:t>	--Linear array</a:t>
            </a:r>
          </a:p>
          <a:p>
            <a:r>
              <a:rPr lang="en-US" sz="1800" b="0" dirty="0"/>
              <a:t>	linear,</a:t>
            </a:r>
          </a:p>
          <a:p>
            <a:r>
              <a:rPr lang="en-US" sz="1800" b="0" dirty="0"/>
              <a:t>	--Planar array</a:t>
            </a:r>
          </a:p>
          <a:p>
            <a:r>
              <a:rPr lang="en-US" sz="1800" b="0" dirty="0"/>
              <a:t>	planar,</a:t>
            </a:r>
          </a:p>
          <a:p>
            <a:r>
              <a:rPr lang="en-US" sz="1800" b="0" dirty="0"/>
              <a:t>	--Circular</a:t>
            </a:r>
          </a:p>
          <a:p>
            <a:r>
              <a:rPr lang="en-US" sz="1800" b="0" dirty="0"/>
              <a:t>	circular,</a:t>
            </a:r>
          </a:p>
          <a:p>
            <a:r>
              <a:rPr lang="en-US" sz="1800" b="0" dirty="0"/>
              <a:t>	...</a:t>
            </a:r>
          </a:p>
          <a:p>
            <a:r>
              <a:rPr lang="en-US" sz="1800" b="0" dirty="0"/>
              <a:t>}</a:t>
            </a:r>
          </a:p>
          <a:p>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1108804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24631</TotalTime>
  <Words>468</Words>
  <Application>Microsoft Office PowerPoint</Application>
  <PresentationFormat>Custom</PresentationFormat>
  <Paragraphs>129</Paragraphs>
  <Slides>12</Slides>
  <Notes>2</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12</vt:i4>
      </vt:variant>
    </vt:vector>
  </HeadingPairs>
  <TitlesOfParts>
    <vt:vector size="16" baseType="lpstr">
      <vt:lpstr>Office Theme</vt:lpstr>
      <vt:lpstr>1_Office Theme</vt:lpstr>
      <vt:lpstr>2_Office Theme</vt:lpstr>
      <vt:lpstr>Document</vt:lpstr>
      <vt:lpstr>Application scenario and text change proposal for coexistence management considering interference alignment</vt:lpstr>
      <vt:lpstr>Abstract</vt:lpstr>
      <vt:lpstr>Application scenarios</vt:lpstr>
      <vt:lpstr>Procedure utilized (1/3)</vt:lpstr>
      <vt:lpstr>Procedures utilized (2/3)</vt:lpstr>
      <vt:lpstr>Procedures utilized (3/3)</vt:lpstr>
      <vt:lpstr>Updated data type</vt:lpstr>
      <vt:lpstr>New data type (1/4)</vt:lpstr>
      <vt:lpstr>New data type (2/4)</vt:lpstr>
      <vt:lpstr>New data types (3/4)</vt:lpstr>
      <vt:lpstr>New data types (4/4)</vt:lpstr>
      <vt:lpstr>Updated message </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Sony</dc:creator>
  <cp:lastModifiedBy>Chen SUN</cp:lastModifiedBy>
  <cp:revision>313</cp:revision>
  <cp:lastPrinted>2014-11-08T20:15:38Z</cp:lastPrinted>
  <dcterms:created xsi:type="dcterms:W3CDTF">2014-10-30T17:06:39Z</dcterms:created>
  <dcterms:modified xsi:type="dcterms:W3CDTF">2016-01-19T14:37:16Z</dcterms:modified>
</cp:coreProperties>
</file>