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24" r:id="rId3"/>
    <p:sldId id="328" r:id="rId4"/>
    <p:sldId id="334" r:id="rId5"/>
    <p:sldId id="335" r:id="rId6"/>
    <p:sldId id="336"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FF99FF"/>
    <a:srgbClr val="FFCC99"/>
    <a:srgbClr val="CCFFCC"/>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0"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altLang="ja-JP"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altLang="ja-JP"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15</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dirty="0" smtClean="0"/>
              <a:t>Proposal for CM discovery/selection/</a:t>
            </a:r>
            <a:br>
              <a:rPr lang="en-US" altLang="ja-JP" dirty="0" smtClean="0"/>
            </a:br>
            <a:r>
              <a:rPr lang="en-US" altLang="ja-JP" dirty="0" smtClean="0"/>
              <a:t>association as CE operation</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a:t>
            </a:r>
            <a:r>
              <a:rPr lang="en-US" altLang="ja-JP" sz="2133" b="0" dirty="0" smtClean="0"/>
              <a:t>0</a:t>
            </a:r>
            <a:r>
              <a:rPr lang="en-GB" sz="2133" b="0" dirty="0" smtClean="0"/>
              <a:t>1-</a:t>
            </a:r>
            <a:r>
              <a:rPr lang="en-US" altLang="ja-JP" sz="2133" b="0" dirty="0" smtClean="0"/>
              <a:t>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9425174"/>
              </p:ext>
            </p:extLst>
          </p:nvPr>
        </p:nvGraphicFramePr>
        <p:xfrm>
          <a:off x="542925" y="2438400"/>
          <a:ext cx="8410575" cy="2590800"/>
        </p:xfrm>
        <a:graphic>
          <a:graphicData uri="http://schemas.openxmlformats.org/presentationml/2006/ole">
            <mc:AlternateContent xmlns:mc="http://schemas.openxmlformats.org/markup-compatibility/2006">
              <mc:Choice xmlns:v="urn:schemas-microsoft-com:vml" Requires="v">
                <p:oleObj spid="_x0000_s3253" name="Document" r:id="rId5" imgW="8236552" imgH="2544668" progId="Word.Document.8">
                  <p:embed/>
                </p:oleObj>
              </mc:Choice>
              <mc:Fallback>
                <p:oleObj name="Document" r:id="rId5" imgW="8236552" imgH="2544668"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90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proposes “CM </a:t>
            </a:r>
            <a:r>
              <a:rPr kumimoji="1" lang="en-US" altLang="ja-JP" dirty="0" smtClean="0"/>
              <a:t>discovery/selection/association” </a:t>
            </a:r>
            <a:r>
              <a:rPr kumimoji="1" lang="en-US" altLang="ja-JP" dirty="0" smtClean="0"/>
              <a:t>as a new functionality of coexistence enabler (CE).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838200"/>
            <a:ext cx="8288868" cy="716277"/>
          </a:xfrm>
        </p:spPr>
        <p:txBody>
          <a:bodyPr/>
          <a:lstStyle/>
          <a:p>
            <a:r>
              <a:rPr kumimoji="1" lang="en-US" altLang="ja-JP" dirty="0"/>
              <a:t>[Recap] System architecture defined in </a:t>
            </a:r>
            <a:br>
              <a:rPr kumimoji="1" lang="en-US" altLang="ja-JP" dirty="0"/>
            </a:br>
            <a:r>
              <a:rPr kumimoji="1" lang="en-US" altLang="ja-JP" dirty="0"/>
              <a:t>IEEE </a:t>
            </a:r>
            <a:r>
              <a:rPr kumimoji="1" lang="en-US" altLang="ja-JP" dirty="0" smtClean="0"/>
              <a:t>802.19.1-2014 </a:t>
            </a:r>
            <a:r>
              <a:rPr kumimoji="1" lang="en-US" altLang="ja-JP" dirty="0"/>
              <a:t>[1]</a:t>
            </a:r>
            <a:endParaRPr kumimoji="1" lang="ja-JP" altLang="en-US" dirty="0"/>
          </a:p>
        </p:txBody>
      </p:sp>
      <p:sp>
        <p:nvSpPr>
          <p:cNvPr id="3" name="コンテンツ プレースホルダー 2"/>
          <p:cNvSpPr>
            <a:spLocks noGrp="1"/>
          </p:cNvSpPr>
          <p:nvPr>
            <p:ph idx="1"/>
          </p:nvPr>
        </p:nvSpPr>
        <p:spPr>
          <a:xfrm>
            <a:off x="731520" y="2057400"/>
            <a:ext cx="8288868" cy="4800600"/>
          </a:xfrm>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9865" y="2057400"/>
            <a:ext cx="5429250" cy="456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a:xfrm>
            <a:off x="5486400" y="2209800"/>
            <a:ext cx="4191000" cy="1169551"/>
          </a:xfrm>
          <a:prstGeom prst="rect">
            <a:avLst/>
          </a:prstGeom>
        </p:spPr>
        <p:txBody>
          <a:bodyPr wrap="square">
            <a:spAutoFit/>
          </a:bodyPr>
          <a:lstStyle/>
          <a:p>
            <a:r>
              <a:rPr lang="en-US" altLang="ja-JP" sz="1400" b="1" dirty="0" smtClean="0">
                <a:solidFill>
                  <a:srgbClr val="FF0000"/>
                </a:solidFill>
              </a:rPr>
              <a:t>coexistence discovery and information server (CDIS): </a:t>
            </a:r>
            <a:r>
              <a:rPr lang="en-US" altLang="ja-JP" sz="1400" dirty="0" smtClean="0">
                <a:solidFill>
                  <a:srgbClr val="FF0000"/>
                </a:solidFill>
              </a:rPr>
              <a:t>An entity that is responsible for determining for coexistence managers (CMs) those white space objects (WSOs) that may affect performance of the WSOs that the CMs serve. </a:t>
            </a:r>
            <a:endParaRPr lang="ja-JP" altLang="en-US" sz="1400" dirty="0">
              <a:solidFill>
                <a:srgbClr val="FF0000"/>
              </a:solidFill>
            </a:endParaRPr>
          </a:p>
        </p:txBody>
      </p:sp>
      <p:sp>
        <p:nvSpPr>
          <p:cNvPr id="9" name="正方形/長方形 8"/>
          <p:cNvSpPr/>
          <p:nvPr/>
        </p:nvSpPr>
        <p:spPr>
          <a:xfrm>
            <a:off x="6172200" y="4333874"/>
            <a:ext cx="3352800" cy="1169551"/>
          </a:xfrm>
          <a:prstGeom prst="rect">
            <a:avLst/>
          </a:prstGeom>
        </p:spPr>
        <p:txBody>
          <a:bodyPr wrap="square">
            <a:spAutoFit/>
          </a:bodyPr>
          <a:lstStyle/>
          <a:p>
            <a:r>
              <a:rPr lang="en-US" altLang="ja-JP" sz="1400" b="1" dirty="0">
                <a:solidFill>
                  <a:srgbClr val="FF0000"/>
                </a:solidFill>
              </a:rPr>
              <a:t>coexistence manager (CM): </a:t>
            </a:r>
            <a:r>
              <a:rPr lang="en-US" altLang="ja-JP" sz="1400" dirty="0">
                <a:solidFill>
                  <a:srgbClr val="FF0000"/>
                </a:solidFill>
              </a:rPr>
              <a:t>An entity that is responsible for making coexistence decisions related to reconfiguration of white space objects (WSOs) to solve coexistence problems among them. </a:t>
            </a:r>
            <a:endParaRPr lang="ja-JP" altLang="en-US" sz="1400" dirty="0">
              <a:solidFill>
                <a:srgbClr val="FF0000"/>
              </a:solidFill>
            </a:endParaRPr>
          </a:p>
        </p:txBody>
      </p:sp>
      <p:sp>
        <p:nvSpPr>
          <p:cNvPr id="10" name="正方形/長方形 9"/>
          <p:cNvSpPr/>
          <p:nvPr/>
        </p:nvSpPr>
        <p:spPr>
          <a:xfrm>
            <a:off x="1295400" y="4664547"/>
            <a:ext cx="3048000" cy="954107"/>
          </a:xfrm>
          <a:prstGeom prst="rect">
            <a:avLst/>
          </a:prstGeom>
        </p:spPr>
        <p:txBody>
          <a:bodyPr wrap="square">
            <a:spAutoFit/>
          </a:bodyPr>
          <a:lstStyle/>
          <a:p>
            <a:r>
              <a:rPr lang="en-US" altLang="ja-JP" sz="1400" b="1" dirty="0">
                <a:solidFill>
                  <a:srgbClr val="FF0000"/>
                </a:solidFill>
              </a:rPr>
              <a:t>coexistence enabler (CE): </a:t>
            </a:r>
            <a:r>
              <a:rPr lang="en-US" altLang="ja-JP" sz="1400" dirty="0">
                <a:solidFill>
                  <a:srgbClr val="FF0000"/>
                </a:solidFill>
              </a:rPr>
              <a:t>An entity that represents a white space object (WSO) in the coexistence system and serves one WSO at a time. </a:t>
            </a:r>
            <a:endParaRPr lang="ja-JP" altLang="en-US" sz="1400" dirty="0">
              <a:solidFill>
                <a:srgbClr val="FF0000"/>
              </a:solidFill>
            </a:endParaRPr>
          </a:p>
        </p:txBody>
      </p:sp>
      <p:sp>
        <p:nvSpPr>
          <p:cNvPr id="11" name="角丸四角形 10"/>
          <p:cNvSpPr/>
          <p:nvPr/>
        </p:nvSpPr>
        <p:spPr bwMode="auto">
          <a:xfrm>
            <a:off x="4038600" y="3379351"/>
            <a:ext cx="1676400" cy="3326249"/>
          </a:xfrm>
          <a:prstGeom prst="roundRect">
            <a:avLst/>
          </a:prstGeom>
          <a:noFill/>
          <a:ln w="3810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7079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IEEE 802.19.1-2014 does not specify CM discovery, selection and association procedure as CE operation.</a:t>
            </a:r>
          </a:p>
          <a:p>
            <a:endParaRPr kumimoji="1" lang="en-US" altLang="ja-JP" dirty="0" smtClean="0"/>
          </a:p>
          <a:p>
            <a:r>
              <a:rPr kumimoji="1" lang="en-US" altLang="ja-JP" dirty="0" smtClean="0"/>
              <a:t>In the </a:t>
            </a:r>
            <a:r>
              <a:rPr kumimoji="1" lang="en-US" altLang="ja-JP" dirty="0"/>
              <a:t>use case </a:t>
            </a:r>
            <a:r>
              <a:rPr kumimoji="1" lang="en-US" altLang="ja-JP" dirty="0" smtClean="0"/>
              <a:t>for </a:t>
            </a:r>
            <a:r>
              <a:rPr kumimoji="1" lang="en-US" altLang="ja-JP" dirty="0"/>
              <a:t>professional </a:t>
            </a:r>
            <a:r>
              <a:rPr kumimoji="1" lang="en-US" altLang="ja-JP" dirty="0" smtClean="0"/>
              <a:t>installation of CE and WSO, this would not be a problem.</a:t>
            </a:r>
            <a:endParaRPr kumimoji="1" lang="en-US" altLang="ja-JP" dirty="0"/>
          </a:p>
          <a:p>
            <a:endParaRPr kumimoji="1" lang="en-US" altLang="ja-JP" dirty="0" smtClean="0"/>
          </a:p>
          <a:p>
            <a:r>
              <a:rPr kumimoji="1" lang="en-US" altLang="ja-JP" dirty="0" smtClean="0"/>
              <a:t>In the personal use case, this would be a problem because for example;</a:t>
            </a:r>
          </a:p>
          <a:p>
            <a:pPr lvl="1"/>
            <a:r>
              <a:rPr kumimoji="1" lang="en-US" altLang="ja-JP" dirty="0" smtClean="0"/>
              <a:t>Wireless access point w/ CE or only CE might be sold in the store;</a:t>
            </a:r>
          </a:p>
          <a:p>
            <a:pPr lvl="1"/>
            <a:r>
              <a:rPr kumimoji="1" lang="en-US" altLang="ja-JP" dirty="0" smtClean="0"/>
              <a:t>CE does not know which CM it should be associated with; and </a:t>
            </a:r>
          </a:p>
          <a:p>
            <a:pPr lvl="2"/>
            <a:r>
              <a:rPr kumimoji="1" lang="en-US" altLang="ja-JP" dirty="0" smtClean="0"/>
              <a:t>No specification/description in the standard </a:t>
            </a:r>
          </a:p>
          <a:p>
            <a:pPr lvl="1"/>
            <a:r>
              <a:rPr kumimoji="1" lang="en-US" altLang="ja-JP" dirty="0"/>
              <a:t>CE does not </a:t>
            </a:r>
            <a:r>
              <a:rPr kumimoji="1" lang="en-US" altLang="ja-JP" dirty="0" smtClean="0"/>
              <a:t>know the association information of CM.</a:t>
            </a:r>
          </a:p>
          <a:p>
            <a:pPr lvl="2"/>
            <a:r>
              <a:rPr kumimoji="1" lang="en-US" altLang="ja-JP" dirty="0" smtClean="0"/>
              <a:t>i.e. IP address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781528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Problems to be solved and solutions</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How to obtain CM information by CE (i.e. CM discovery)</a:t>
            </a:r>
          </a:p>
          <a:p>
            <a:pPr lvl="1"/>
            <a:r>
              <a:rPr kumimoji="1" lang="en-US" altLang="ja-JP" dirty="0" smtClean="0"/>
              <a:t>Any methodologies should be acceptable (i.e. implementation dependent)</a:t>
            </a:r>
          </a:p>
          <a:p>
            <a:pPr lvl="2"/>
            <a:r>
              <a:rPr kumimoji="1" lang="en-US" altLang="ja-JP" dirty="0" smtClean="0"/>
              <a:t>CE has list of CMs to be associated with by implementation.</a:t>
            </a:r>
          </a:p>
          <a:p>
            <a:pPr lvl="2"/>
            <a:r>
              <a:rPr kumimoji="1" lang="en-US" altLang="ja-JP" dirty="0" smtClean="0"/>
              <a:t>CE can retrieve CM information from external database server (e.g. server operated by internet provider, wireless access point vendor and so on).</a:t>
            </a:r>
          </a:p>
          <a:p>
            <a:pPr lvl="2"/>
            <a:r>
              <a:rPr kumimoji="1" lang="en-US" altLang="ja-JP" dirty="0" smtClean="0"/>
              <a:t>User can input the CM information manually via interface A.</a:t>
            </a:r>
          </a:p>
          <a:p>
            <a:pPr lvl="2"/>
            <a:r>
              <a:rPr kumimoji="1" lang="en-US" altLang="ja-JP" dirty="0" smtClean="0"/>
              <a:t>etc...</a:t>
            </a:r>
            <a:endParaRPr kumimoji="1" lang="en-US" altLang="ja-JP" dirty="0"/>
          </a:p>
          <a:p>
            <a:pPr lvl="1"/>
            <a:r>
              <a:rPr kumimoji="1" lang="en-US" altLang="ja-JP" dirty="0" smtClean="0"/>
              <a:t>At least, CE should obtain CM’s IP address by any methodologies for personal use case.</a:t>
            </a:r>
          </a:p>
          <a:p>
            <a:pPr lvl="2"/>
            <a:r>
              <a:rPr kumimoji="1" lang="en-US" altLang="ja-JP" dirty="0" smtClean="0"/>
              <a:t>Example text) CE shall obtain association information of CM by any methodologies if the CE does not have it.</a:t>
            </a:r>
          </a:p>
          <a:p>
            <a:pPr lvl="1"/>
            <a:endParaRPr kumimoji="1" lang="en-US" altLang="ja-JP" dirty="0" smtClean="0"/>
          </a:p>
          <a:p>
            <a:r>
              <a:rPr kumimoji="1" lang="en-US" altLang="ja-JP" dirty="0" smtClean="0"/>
              <a:t>How to select CM by CE (i.e. CM selection)</a:t>
            </a:r>
          </a:p>
          <a:p>
            <a:pPr lvl="1"/>
            <a:r>
              <a:rPr kumimoji="1" lang="en-US" altLang="ja-JP" dirty="0"/>
              <a:t>Any </a:t>
            </a:r>
            <a:r>
              <a:rPr kumimoji="1" lang="en-US" altLang="ja-JP" dirty="0" smtClean="0"/>
              <a:t>criteria should </a:t>
            </a:r>
            <a:r>
              <a:rPr kumimoji="1" lang="en-US" altLang="ja-JP" dirty="0"/>
              <a:t>be acceptable (i.e. implementation dependent)</a:t>
            </a:r>
          </a:p>
          <a:p>
            <a:pPr lvl="1"/>
            <a:endParaRPr kumimoji="1" lang="en-US" altLang="ja-JP" dirty="0" smtClean="0"/>
          </a:p>
          <a:p>
            <a:r>
              <a:rPr kumimoji="1" lang="en-US" altLang="ja-JP" dirty="0" smtClean="0"/>
              <a:t>How to associate with CM (i.e. CM association)</a:t>
            </a:r>
          </a:p>
          <a:p>
            <a:pPr lvl="1"/>
            <a:r>
              <a:rPr kumimoji="1" lang="en-US" altLang="ja-JP" dirty="0" smtClean="0"/>
              <a:t>Association procedure is needed.</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905190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In the amendment, text regarding CM discovery/selection/association should be added.</a:t>
            </a:r>
          </a:p>
          <a:p>
            <a:endParaRPr kumimoji="1" lang="en-US" altLang="ja-JP" dirty="0" smtClean="0"/>
          </a:p>
          <a:p>
            <a:r>
              <a:rPr kumimoji="1" lang="en-US" altLang="ja-JP" dirty="0" smtClean="0"/>
              <a:t>CM discovery and selection should be implementation dependent.</a:t>
            </a:r>
          </a:p>
          <a:p>
            <a:endParaRPr kumimoji="1" lang="en-US" altLang="ja-JP" dirty="0"/>
          </a:p>
          <a:p>
            <a:r>
              <a:rPr kumimoji="1" lang="en-US" altLang="ja-JP" dirty="0" smtClean="0"/>
              <a:t>Detailed text proposal on CM association procedure is presented </a:t>
            </a:r>
            <a:r>
              <a:rPr kumimoji="1" lang="en-US" altLang="ja-JP" smtClean="0"/>
              <a:t>in </a:t>
            </a:r>
            <a:r>
              <a:rPr kumimoji="1" lang="en-US" altLang="ja-JP" smtClean="0"/>
              <a:t>802.19-16/0016r0</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29916420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15898</TotalTime>
  <Words>555</Words>
  <Application>Microsoft Office PowerPoint</Application>
  <PresentationFormat>Custom</PresentationFormat>
  <Paragraphs>64</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Proposal for CM discovery/selection/ association as CE operation</vt:lpstr>
      <vt:lpstr>Abstract</vt:lpstr>
      <vt:lpstr>[Recap] System architecture defined in  IEEE 802.19.1-2014 [1]</vt:lpstr>
      <vt:lpstr>Background</vt:lpstr>
      <vt:lpstr>Problems to be solved and solutions</vt:lpstr>
      <vt:lpstr>Summary</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234</cp:revision>
  <cp:lastPrinted>2014-11-08T20:15:38Z</cp:lastPrinted>
  <dcterms:created xsi:type="dcterms:W3CDTF">2014-10-30T17:06:39Z</dcterms:created>
  <dcterms:modified xsi:type="dcterms:W3CDTF">2016-01-19T18:17:02Z</dcterms:modified>
</cp:coreProperties>
</file>