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24" r:id="rId3"/>
    <p:sldId id="328" r:id="rId4"/>
    <p:sldId id="334" r:id="rId5"/>
    <p:sldId id="333" r:id="rId6"/>
    <p:sldId id="335"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552"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Sho Furuichi,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January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January 2016</a:t>
            </a:r>
            <a:endParaRPr lang="en-GB" altLang="ja-JP"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Sho Furuichi,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a:t>
            </a:r>
            <a:r>
              <a:rPr kumimoji="0" lang="en-US" altLang="ja-JP"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12</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a:t>January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Sho Furuichi,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Discussion on Interface C</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2016-01-</a:t>
            </a:r>
            <a:r>
              <a:rPr lang="en-US" altLang="ja-JP" sz="2133" b="0" dirty="0" smtClean="0"/>
              <a:t>19</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077711627"/>
              </p:ext>
            </p:extLst>
          </p:nvPr>
        </p:nvGraphicFramePr>
        <p:xfrm>
          <a:off x="542925" y="2438400"/>
          <a:ext cx="8410575" cy="2590800"/>
        </p:xfrm>
        <a:graphic>
          <a:graphicData uri="http://schemas.openxmlformats.org/presentationml/2006/ole">
            <mc:AlternateContent xmlns:mc="http://schemas.openxmlformats.org/markup-compatibility/2006">
              <mc:Choice xmlns:v="urn:schemas-microsoft-com:vml" Requires="v">
                <p:oleObj spid="_x0000_s3244" name="Document" r:id="rId5" imgW="8236552" imgH="2544668" progId="Word.Document.8">
                  <p:embed/>
                </p:oleObj>
              </mc:Choice>
              <mc:Fallback>
                <p:oleObj name="Document" r:id="rId5" imgW="8236552" imgH="2544668"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90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document discusses interface C.</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Tree>
    <p:extLst>
      <p:ext uri="{BB962C8B-B14F-4D97-AF65-F5344CB8AC3E}">
        <p14:creationId xmlns:p14="http://schemas.microsoft.com/office/powerpoint/2010/main" val="3861328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838200"/>
            <a:ext cx="8288868" cy="716277"/>
          </a:xfrm>
        </p:spPr>
        <p:txBody>
          <a:bodyPr/>
          <a:lstStyle/>
          <a:p>
            <a:r>
              <a:rPr kumimoji="1" lang="en-US" altLang="ja-JP" dirty="0"/>
              <a:t>[Recap] System architecture defined in </a:t>
            </a:r>
            <a:br>
              <a:rPr kumimoji="1" lang="en-US" altLang="ja-JP" dirty="0"/>
            </a:br>
            <a:r>
              <a:rPr kumimoji="1" lang="en-US" altLang="ja-JP" dirty="0"/>
              <a:t>IEEE </a:t>
            </a:r>
            <a:r>
              <a:rPr kumimoji="1" lang="en-US" altLang="ja-JP" dirty="0" smtClean="0"/>
              <a:t>802.19.1-2014 </a:t>
            </a:r>
            <a:r>
              <a:rPr kumimoji="1" lang="en-US" altLang="ja-JP" dirty="0"/>
              <a:t>[1]</a:t>
            </a:r>
            <a:endParaRPr kumimoji="1" lang="ja-JP" altLang="en-US" dirty="0"/>
          </a:p>
        </p:txBody>
      </p:sp>
      <p:sp>
        <p:nvSpPr>
          <p:cNvPr id="3" name="コンテンツ プレースホルダー 2"/>
          <p:cNvSpPr>
            <a:spLocks noGrp="1"/>
          </p:cNvSpPr>
          <p:nvPr>
            <p:ph idx="1"/>
          </p:nvPr>
        </p:nvSpPr>
        <p:spPr>
          <a:xfrm>
            <a:off x="731520" y="2057400"/>
            <a:ext cx="8288868" cy="4800600"/>
          </a:xfrm>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9865" y="2057400"/>
            <a:ext cx="5429250" cy="45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正方形/長方形 7"/>
          <p:cNvSpPr/>
          <p:nvPr/>
        </p:nvSpPr>
        <p:spPr>
          <a:xfrm>
            <a:off x="5486400" y="2209800"/>
            <a:ext cx="4191000" cy="1169551"/>
          </a:xfrm>
          <a:prstGeom prst="rect">
            <a:avLst/>
          </a:prstGeom>
        </p:spPr>
        <p:txBody>
          <a:bodyPr wrap="square">
            <a:spAutoFit/>
          </a:bodyPr>
          <a:lstStyle/>
          <a:p>
            <a:r>
              <a:rPr lang="en-US" altLang="ja-JP" sz="1400" b="1" dirty="0" smtClean="0">
                <a:solidFill>
                  <a:srgbClr val="FF0000"/>
                </a:solidFill>
              </a:rPr>
              <a:t>coexistence discovery and information server (CDIS): </a:t>
            </a:r>
            <a:r>
              <a:rPr lang="en-US" altLang="ja-JP" sz="1400" dirty="0" smtClean="0">
                <a:solidFill>
                  <a:srgbClr val="FF0000"/>
                </a:solidFill>
              </a:rPr>
              <a:t>An entity that is responsible for determining for coexistence managers (CMs) those white space objects (WSOs) that may affect performance of the WSOs that the CMs serve. </a:t>
            </a:r>
            <a:endParaRPr lang="ja-JP" altLang="en-US" sz="1400" dirty="0">
              <a:solidFill>
                <a:srgbClr val="FF0000"/>
              </a:solidFill>
            </a:endParaRPr>
          </a:p>
        </p:txBody>
      </p:sp>
      <p:sp>
        <p:nvSpPr>
          <p:cNvPr id="9" name="正方形/長方形 8"/>
          <p:cNvSpPr/>
          <p:nvPr/>
        </p:nvSpPr>
        <p:spPr>
          <a:xfrm>
            <a:off x="6172200" y="4333874"/>
            <a:ext cx="3352800" cy="1169551"/>
          </a:xfrm>
          <a:prstGeom prst="rect">
            <a:avLst/>
          </a:prstGeom>
        </p:spPr>
        <p:txBody>
          <a:bodyPr wrap="square">
            <a:spAutoFit/>
          </a:bodyPr>
          <a:lstStyle/>
          <a:p>
            <a:r>
              <a:rPr lang="en-US" altLang="ja-JP" sz="1400" b="1" dirty="0">
                <a:solidFill>
                  <a:srgbClr val="FF0000"/>
                </a:solidFill>
              </a:rPr>
              <a:t>coexistence manager (CM): </a:t>
            </a:r>
            <a:r>
              <a:rPr lang="en-US" altLang="ja-JP" sz="1400" dirty="0">
                <a:solidFill>
                  <a:srgbClr val="FF0000"/>
                </a:solidFill>
              </a:rPr>
              <a:t>An entity that is responsible for making coexistence decisions related to reconfiguration of white space objects (WSOs) to solve coexistence problems among them. </a:t>
            </a:r>
            <a:endParaRPr lang="ja-JP" altLang="en-US" sz="1400" dirty="0">
              <a:solidFill>
                <a:srgbClr val="FF0000"/>
              </a:solidFill>
            </a:endParaRPr>
          </a:p>
        </p:txBody>
      </p:sp>
      <p:sp>
        <p:nvSpPr>
          <p:cNvPr id="10" name="正方形/長方形 9"/>
          <p:cNvSpPr/>
          <p:nvPr/>
        </p:nvSpPr>
        <p:spPr>
          <a:xfrm>
            <a:off x="1295400" y="4664547"/>
            <a:ext cx="3048000" cy="954107"/>
          </a:xfrm>
          <a:prstGeom prst="rect">
            <a:avLst/>
          </a:prstGeom>
        </p:spPr>
        <p:txBody>
          <a:bodyPr wrap="square">
            <a:spAutoFit/>
          </a:bodyPr>
          <a:lstStyle/>
          <a:p>
            <a:r>
              <a:rPr lang="en-US" altLang="ja-JP" sz="1400" b="1" dirty="0">
                <a:solidFill>
                  <a:srgbClr val="FF0000"/>
                </a:solidFill>
              </a:rPr>
              <a:t>coexistence enabler (CE): </a:t>
            </a:r>
            <a:r>
              <a:rPr lang="en-US" altLang="ja-JP" sz="1400" dirty="0">
                <a:solidFill>
                  <a:srgbClr val="FF0000"/>
                </a:solidFill>
              </a:rPr>
              <a:t>An entity that represents a white space object (WSO) in the coexistence system and serves one WSO at a time. </a:t>
            </a:r>
            <a:endParaRPr lang="ja-JP" altLang="en-US" sz="1400" dirty="0">
              <a:solidFill>
                <a:srgbClr val="FF0000"/>
              </a:solidFill>
            </a:endParaRPr>
          </a:p>
        </p:txBody>
      </p:sp>
      <p:sp>
        <p:nvSpPr>
          <p:cNvPr id="11" name="角丸四角形 10"/>
          <p:cNvSpPr/>
          <p:nvPr/>
        </p:nvSpPr>
        <p:spPr bwMode="auto">
          <a:xfrm>
            <a:off x="1828800" y="3276600"/>
            <a:ext cx="3810000" cy="1219200"/>
          </a:xfrm>
          <a:prstGeom prst="roundRect">
            <a:avLst/>
          </a:prstGeom>
          <a:noFill/>
          <a:ln w="762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077079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3425" y="838200"/>
            <a:ext cx="8288868" cy="716277"/>
          </a:xfrm>
        </p:spPr>
        <p:txBody>
          <a:bodyPr/>
          <a:lstStyle/>
          <a:p>
            <a:r>
              <a:rPr kumimoji="1" lang="en-US" altLang="ja-JP" dirty="0" smtClean="0"/>
              <a:t>Current text for interface C </a:t>
            </a:r>
            <a:br>
              <a:rPr kumimoji="1" lang="en-US" altLang="ja-JP" dirty="0" smtClean="0"/>
            </a:br>
            <a:r>
              <a:rPr kumimoji="1" lang="en-US" altLang="ja-JP" dirty="0" smtClean="0"/>
              <a:t>in the standard</a:t>
            </a:r>
            <a:endParaRPr kumimoji="1" lang="ja-JP" altLang="en-US" dirty="0"/>
          </a:p>
        </p:txBody>
      </p:sp>
      <p:sp>
        <p:nvSpPr>
          <p:cNvPr id="3" name="コンテンツ プレースホルダー 2"/>
          <p:cNvSpPr>
            <a:spLocks noGrp="1"/>
          </p:cNvSpPr>
          <p:nvPr>
            <p:ph idx="1"/>
          </p:nvPr>
        </p:nvSpPr>
        <p:spPr>
          <a:xfrm>
            <a:off x="731520" y="1828800"/>
            <a:ext cx="8288868" cy="5029200"/>
          </a:xfrm>
        </p:spPr>
        <p:txBody>
          <a:bodyPr/>
          <a:lstStyle/>
          <a:p>
            <a:r>
              <a:rPr kumimoji="1" lang="en-US" altLang="ja-JP" dirty="0"/>
              <a:t>Interface C between a CM and a TVWS database is not defined in this standard and is </a:t>
            </a:r>
            <a:r>
              <a:rPr kumimoji="1" lang="en-US" altLang="ja-JP" dirty="0" smtClean="0"/>
              <a:t>implementation dependent</a:t>
            </a:r>
            <a:r>
              <a:rPr kumimoji="1" lang="en-US" altLang="ja-JP" dirty="0"/>
              <a:t>. One of the implementation examples of the interface C is Protocol to Access WS database (PAWS) specification.</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Tree>
    <p:extLst>
      <p:ext uri="{BB962C8B-B14F-4D97-AF65-F5344CB8AC3E}">
        <p14:creationId xmlns:p14="http://schemas.microsoft.com/office/powerpoint/2010/main" val="279680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800" dirty="0" smtClean="0"/>
              <a:t>Interface C should be remained in the amendment standard as optional because database is needed in some target frequency bands.</a:t>
            </a:r>
          </a:p>
          <a:p>
            <a:pPr lvl="1"/>
            <a:r>
              <a:rPr kumimoji="1" lang="en-US" altLang="ja-JP" dirty="0" smtClean="0"/>
              <a:t>TV</a:t>
            </a:r>
            <a:r>
              <a:rPr kumimoji="1" lang="ja-JP" altLang="en-US" dirty="0"/>
              <a:t> </a:t>
            </a:r>
            <a:r>
              <a:rPr kumimoji="1" lang="en-US" altLang="ja-JP" dirty="0" smtClean="0"/>
              <a:t>band</a:t>
            </a:r>
            <a:r>
              <a:rPr kumimoji="1" lang="en-US" altLang="ja-JP" dirty="0"/>
              <a:t>: Geo-location </a:t>
            </a:r>
            <a:r>
              <a:rPr kumimoji="1" lang="en-US" altLang="ja-JP" dirty="0" smtClean="0"/>
              <a:t>database/ TVWS database</a:t>
            </a:r>
          </a:p>
          <a:p>
            <a:pPr lvl="1"/>
            <a:r>
              <a:rPr kumimoji="1" lang="en-US" altLang="ja-JP" dirty="0" smtClean="0"/>
              <a:t>3.5GHz bands: SAS database (Only in US)</a:t>
            </a:r>
          </a:p>
          <a:p>
            <a:pPr lvl="1"/>
            <a:r>
              <a:rPr kumimoji="1" lang="en-US" altLang="ja-JP" dirty="0" smtClean="0"/>
              <a:t>5GHz bands: Geo-location database (possible in the future, under discussion. No database at this moment.)</a:t>
            </a:r>
          </a:p>
          <a:p>
            <a:pPr lvl="1"/>
            <a:r>
              <a:rPr kumimoji="1" lang="en-US" altLang="ja-JP" dirty="0" smtClean="0"/>
              <a:t>900MHz, 2.4GHz band, </a:t>
            </a:r>
            <a:r>
              <a:rPr kumimoji="1" lang="en-US" altLang="ja-JP" dirty="0" err="1" smtClean="0"/>
              <a:t>etc</a:t>
            </a:r>
            <a:r>
              <a:rPr kumimoji="1" lang="en-US" altLang="ja-JP" dirty="0" smtClean="0"/>
              <a:t>: No database.</a:t>
            </a:r>
          </a:p>
          <a:p>
            <a:pPr lvl="1"/>
            <a:endParaRPr kumimoji="1" lang="en-US" altLang="ja-JP" dirty="0" smtClean="0"/>
          </a:p>
          <a:p>
            <a:r>
              <a:rPr kumimoji="1" lang="en-US" altLang="ja-JP" sz="2800" dirty="0" smtClean="0"/>
              <a:t>“TVWS database” should be renamed.</a:t>
            </a:r>
          </a:p>
          <a:p>
            <a:pPr lvl="1"/>
            <a:r>
              <a:rPr kumimoji="1" lang="en-US" altLang="ja-JP" sz="2400" dirty="0" smtClean="0"/>
              <a:t>e.g. Spectrum management database, Spectrum administrative database, etc...</a:t>
            </a:r>
          </a:p>
          <a:p>
            <a:endParaRPr kumimoji="1" lang="ja-JP" altLang="en-US" sz="28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Tree>
    <p:extLst>
      <p:ext uri="{BB962C8B-B14F-4D97-AF65-F5344CB8AC3E}">
        <p14:creationId xmlns:p14="http://schemas.microsoft.com/office/powerpoint/2010/main" val="2390524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[1] </a:t>
            </a:r>
            <a:r>
              <a:rPr lang="en-US" altLang="ja-JP" dirty="0"/>
              <a:t>IEEE Standard Association, “IEEE </a:t>
            </a:r>
            <a:r>
              <a:rPr lang="en-US" altLang="ja-JP" dirty="0" err="1"/>
              <a:t>Std</a:t>
            </a:r>
            <a:r>
              <a:rPr lang="en-US" altLang="ja-JP" dirty="0"/>
              <a:t> 802.19.1-2014“, July </a:t>
            </a:r>
            <a:r>
              <a:rPr lang="en-US" altLang="ja-JP" dirty="0" smtClean="0"/>
              <a:t>2014</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Tree>
    <p:extLst>
      <p:ext uri="{BB962C8B-B14F-4D97-AF65-F5344CB8AC3E}">
        <p14:creationId xmlns:p14="http://schemas.microsoft.com/office/powerpoint/2010/main" val="125957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8986</TotalTime>
  <Words>400</Words>
  <Application>Microsoft Office PowerPoint</Application>
  <PresentationFormat>Custom</PresentationFormat>
  <Paragraphs>45</Paragraphs>
  <Slides>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Document</vt:lpstr>
      <vt:lpstr>Discussion on Interface C</vt:lpstr>
      <vt:lpstr>Abstract</vt:lpstr>
      <vt:lpstr>[Recap] System architecture defined in  IEEE 802.19.1-2014 [1]</vt:lpstr>
      <vt:lpstr>Current text for interface C  in the standard</vt:lpstr>
      <vt:lpstr>Discussion</vt:lpstr>
      <vt:lpstr>Reference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SF</cp:lastModifiedBy>
  <cp:revision>220</cp:revision>
  <cp:lastPrinted>2014-11-08T20:15:38Z</cp:lastPrinted>
  <dcterms:created xsi:type="dcterms:W3CDTF">2014-10-30T17:06:39Z</dcterms:created>
  <dcterms:modified xsi:type="dcterms:W3CDTF">2016-01-19T12:47:08Z</dcterms:modified>
</cp:coreProperties>
</file>