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24" r:id="rId3"/>
    <p:sldId id="316" r:id="rId4"/>
    <p:sldId id="321" r:id="rId5"/>
    <p:sldId id="322" r:id="rId6"/>
    <p:sldId id="346" r:id="rId7"/>
    <p:sldId id="326" r:id="rId8"/>
    <p:sldId id="344" r:id="rId9"/>
    <p:sldId id="341" r:id="rId10"/>
    <p:sldId id="342" r:id="rId11"/>
    <p:sldId id="343" r:id="rId12"/>
    <p:sldId id="340"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21"/>
            <p14:sldId id="322"/>
            <p14:sldId id="346"/>
            <p14:sldId id="326"/>
            <p14:sldId id="344"/>
            <p14:sldId id="341"/>
            <p14:sldId id="342"/>
            <p14:sldId id="343"/>
            <p14:sldId id="340"/>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86"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802.19-16/0009r0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Coexistence in automotive domain</a:t>
            </a:r>
            <a:r>
              <a:rPr lang="en-US" dirty="0" smtClean="0"/>
              <a:t> January 2016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51024124"/>
              </p:ext>
            </p:extLst>
          </p:nvPr>
        </p:nvGraphicFramePr>
        <p:xfrm>
          <a:off x="539750" y="2438400"/>
          <a:ext cx="8323263" cy="2555875"/>
        </p:xfrm>
        <a:graphic>
          <a:graphicData uri="http://schemas.openxmlformats.org/presentationml/2006/ole">
            <mc:AlternateContent xmlns:mc="http://schemas.openxmlformats.org/markup-compatibility/2006">
              <mc:Choice xmlns:v="urn:schemas-microsoft-com:vml" Requires="v">
                <p:oleObj spid="_x0000_s3316" name="Document" r:id="rId4" imgW="8253286" imgH="2547135" progId="Word.Document.8">
                  <p:embed/>
                </p:oleObj>
              </mc:Choice>
              <mc:Fallback>
                <p:oleObj name="Document" r:id="rId4" imgW="8253286" imgH="2547135" progId="Word.Document.8">
                  <p:embed/>
                  <p:pic>
                    <p:nvPicPr>
                      <p:cNvPr id="0" name="Picture 3"/>
                      <p:cNvPicPr>
                        <a:picLocks noChangeAspect="1" noChangeArrowheads="1"/>
                      </p:cNvPicPr>
                      <p:nvPr/>
                    </p:nvPicPr>
                    <p:blipFill>
                      <a:blip r:embed="rId5"/>
                      <a:srcRect/>
                      <a:stretch>
                        <a:fillRect/>
                      </a:stretch>
                    </p:blipFill>
                    <p:spPr bwMode="auto">
                      <a:xfrm>
                        <a:off x="539750" y="2438400"/>
                        <a:ext cx="8323263"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1479178"/>
            <a:ext cx="8077200"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t>
            </a:r>
            <a:r>
              <a:rPr kumimoji="1" lang="en-US" altLang="ja-JP" dirty="0" smtClean="0"/>
              <a:t>the </a:t>
            </a:r>
            <a:r>
              <a:rPr kumimoji="1" lang="en-US" altLang="ja-JP" dirty="0"/>
              <a:t>meeting </a:t>
            </a:r>
            <a:r>
              <a:rPr kumimoji="1" lang="en-US" altLang="ja-JP" dirty="0" smtClean="0"/>
              <a:t>slot</a:t>
            </a:r>
          </a:p>
          <a:p>
            <a:r>
              <a:rPr kumimoji="1" lang="en-AU" altLang="ja-JP" dirty="0" smtClean="0"/>
              <a:t>Attendance</a:t>
            </a:r>
          </a:p>
          <a:p>
            <a:pPr lvl="1"/>
            <a:r>
              <a:rPr kumimoji="1" lang="en-US" altLang="ja-JP" dirty="0" smtClean="0"/>
              <a:t>http</a:t>
            </a:r>
            <a:r>
              <a:rPr kumimoji="1" lang="en-US" altLang="ja-JP" dirty="0"/>
              <a:t>://newton.meeting.verilan.com</a:t>
            </a:r>
          </a:p>
          <a:p>
            <a:pPr marL="487693" lvl="1" indent="0">
              <a:buNone/>
            </a:pPr>
            <a:endParaRPr kumimoji="1" lang="en-US" altLang="ja-JP" dirty="0"/>
          </a:p>
          <a:p>
            <a:pPr lvl="1"/>
            <a:endParaRPr kumimoji="1" lang="en-US" altLang="ja-JP" dirty="0"/>
          </a:p>
          <a:p>
            <a:pPr lvl="1"/>
            <a:r>
              <a:rPr kumimoji="1" lang="en-US" altLang="ja-JP" dirty="0"/>
              <a:t>Register</a:t>
            </a:r>
          </a:p>
          <a:p>
            <a:pPr lvl="1"/>
            <a:r>
              <a:rPr kumimoji="1" lang="en-US" altLang="ja-JP" dirty="0"/>
              <a:t>Indicate attendance</a:t>
            </a:r>
          </a:p>
          <a:p>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PM2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WG </a:t>
            </a:r>
            <a:r>
              <a:rPr kumimoji="1" lang="en-US" altLang="ja-JP" dirty="0"/>
              <a:t>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AU" altLang="ja-JP" dirty="0" smtClean="0"/>
              <a:t>Presenting</a:t>
            </a:r>
            <a:r>
              <a:rPr kumimoji="1" lang="de-DE" altLang="ja-JP" dirty="0" smtClean="0"/>
              <a:t> </a:t>
            </a:r>
            <a:r>
              <a:rPr kumimoji="1" lang="en-AU" altLang="ja-JP" dirty="0" smtClean="0"/>
              <a:t>the</a:t>
            </a:r>
            <a:r>
              <a:rPr kumimoji="1" lang="de-DE" altLang="ja-JP" dirty="0" smtClean="0"/>
              <a:t> </a:t>
            </a:r>
            <a:r>
              <a:rPr kumimoji="1" lang="en-AU" altLang="ja-JP" dirty="0" smtClean="0"/>
              <a:t>document </a:t>
            </a:r>
            <a:r>
              <a:rPr kumimoji="1" lang="en-US" altLang="ja-JP" dirty="0" smtClean="0"/>
              <a:t>19-16/10r0</a:t>
            </a:r>
            <a:r>
              <a:rPr kumimoji="1" lang="de-DE" altLang="ja-JP" dirty="0" smtClean="0"/>
              <a:t> </a:t>
            </a:r>
            <a:r>
              <a:rPr kumimoji="1" lang="de-DE" altLang="ja-JP" dirty="0" smtClean="0"/>
              <a:t>on </a:t>
            </a:r>
            <a:r>
              <a:rPr kumimoji="1" lang="en-AU" altLang="ja-JP" dirty="0" smtClean="0"/>
              <a:t>forming</a:t>
            </a:r>
            <a:r>
              <a:rPr kumimoji="1" lang="de-DE" altLang="ja-JP" dirty="0" smtClean="0"/>
              <a:t> a </a:t>
            </a:r>
            <a:r>
              <a:rPr kumimoji="1" lang="en-AU" altLang="ja-JP" dirty="0" smtClean="0"/>
              <a:t>study</a:t>
            </a:r>
            <a:r>
              <a:rPr kumimoji="1" lang="de-DE" altLang="ja-JP" dirty="0" smtClean="0"/>
              <a:t> </a:t>
            </a:r>
            <a:r>
              <a:rPr kumimoji="1" lang="en-AU" altLang="ja-JP" dirty="0" smtClean="0"/>
              <a:t>group</a:t>
            </a:r>
            <a:r>
              <a:rPr kumimoji="1" lang="de-DE" altLang="ja-JP" dirty="0" smtClean="0"/>
              <a:t> </a:t>
            </a:r>
            <a:r>
              <a:rPr kumimoji="1" lang="en-AU" altLang="ja-JP" dirty="0" smtClean="0"/>
              <a:t>about</a:t>
            </a:r>
            <a:r>
              <a:rPr kumimoji="1" lang="de-DE" altLang="ja-JP" dirty="0" smtClean="0"/>
              <a:t> </a:t>
            </a:r>
            <a:r>
              <a:rPr kumimoji="1" lang="en-AU" altLang="ja-JP" dirty="0" smtClean="0"/>
              <a:t>wireless</a:t>
            </a:r>
            <a:r>
              <a:rPr kumimoji="1" lang="de-DE" altLang="ja-JP" dirty="0" smtClean="0"/>
              <a:t> </a:t>
            </a:r>
            <a:r>
              <a:rPr kumimoji="1" lang="en-AU" altLang="ja-JP" dirty="0" smtClean="0"/>
              <a:t>coexistence</a:t>
            </a:r>
            <a:r>
              <a:rPr kumimoji="1" lang="de-DE" altLang="ja-JP" dirty="0" smtClean="0"/>
              <a:t> in </a:t>
            </a:r>
            <a:r>
              <a:rPr kumimoji="1" lang="en-AU" altLang="ja-JP" dirty="0" smtClean="0"/>
              <a:t>the</a:t>
            </a:r>
            <a:r>
              <a:rPr kumimoji="1" lang="de-DE" altLang="ja-JP" dirty="0" smtClean="0"/>
              <a:t> </a:t>
            </a:r>
            <a:r>
              <a:rPr kumimoji="1" lang="en-AU" altLang="ja-JP" dirty="0" smtClean="0"/>
              <a:t>automotive</a:t>
            </a:r>
            <a:r>
              <a:rPr kumimoji="1" lang="de-DE" altLang="ja-JP" dirty="0" smtClean="0"/>
              <a:t> </a:t>
            </a:r>
            <a:r>
              <a:rPr kumimoji="1" lang="en-AU" altLang="ja-JP" dirty="0" smtClean="0"/>
              <a:t>domain</a:t>
            </a:r>
          </a:p>
          <a:p>
            <a:r>
              <a:rPr lang="en-US" dirty="0" smtClean="0"/>
              <a:t>A straw </a:t>
            </a:r>
            <a:r>
              <a:rPr lang="en-US" dirty="0"/>
              <a:t>poll on forming a study </a:t>
            </a:r>
            <a:r>
              <a:rPr lang="en-US" dirty="0" smtClean="0"/>
              <a:t>group with the scope and time plan defined in the document </a:t>
            </a:r>
            <a:r>
              <a:rPr kumimoji="1" lang="en-US" altLang="ja-JP" dirty="0"/>
              <a:t>19-16/10r0</a:t>
            </a:r>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dirty="0" smtClean="0"/>
              <a:t>January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281</Words>
  <Application>Microsoft Office PowerPoint</Application>
  <PresentationFormat>Benutzerdefiniert</PresentationFormat>
  <Paragraphs>69</Paragraphs>
  <Slides>12</Slides>
  <Notes>1</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20" baseType="lpstr">
      <vt:lpstr>Arial Unicode MS</vt:lpstr>
      <vt:lpstr>MS Gothic</vt:lpstr>
      <vt:lpstr>Arial</vt:lpstr>
      <vt:lpstr>Calibri</vt:lpstr>
      <vt:lpstr>Courier New</vt:lpstr>
      <vt:lpstr>Times New Roman</vt:lpstr>
      <vt:lpstr>Office Theme</vt:lpstr>
      <vt:lpstr>Document</vt:lpstr>
      <vt:lpstr>Wireless Coexistence in automotive domain January 2016 Atlanta Meeting Agenda</vt:lpstr>
      <vt:lpstr>Agenda graphic</vt:lpstr>
      <vt:lpstr>Meeting protocol</vt:lpstr>
      <vt:lpstr>Agenda for Tuesday PM2</vt:lpstr>
      <vt:lpstr>Call for secretary</vt:lpstr>
      <vt:lpstr>Patent Policy</vt:lpstr>
      <vt:lpstr>PowerPoint-Präsentation</vt:lpstr>
      <vt:lpstr>PowerPoint-Präsentation</vt:lpstr>
      <vt:lpstr>PowerPoint-Präsentation</vt:lpstr>
      <vt:lpstr>PowerPoint-Präsentation</vt:lpstr>
      <vt:lpstr>PowerPoint-Präsentation</vt:lpstr>
      <vt:lpstr>PowerPoint-Präsentation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260</cp:revision>
  <cp:lastPrinted>2014-11-08T20:15:38Z</cp:lastPrinted>
  <dcterms:created xsi:type="dcterms:W3CDTF">2014-10-30T17:06:39Z</dcterms:created>
  <dcterms:modified xsi:type="dcterms:W3CDTF">2016-01-18T13:31:45Z</dcterms:modified>
</cp:coreProperties>
</file>