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4" r:id="rId3"/>
    <p:sldId id="316" r:id="rId4"/>
    <p:sldId id="321" r:id="rId5"/>
    <p:sldId id="323"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21"/>
            <p14:sldId id="323"/>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802.19-16/0007r1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January 2016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37"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640840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p>
          <a:p>
            <a:pPr lvl="1"/>
            <a:endParaRPr kumimoji="1" lang="en-US" altLang="ja-JP" dirty="0" smtClean="0"/>
          </a:p>
          <a:p>
            <a:r>
              <a:rPr kumimoji="1" lang="en-US" altLang="ja-JP" dirty="0" smtClean="0"/>
              <a:t>November meeting was the first task group meeting</a:t>
            </a:r>
          </a:p>
          <a:p>
            <a:pPr lvl="1"/>
            <a:r>
              <a:rPr kumimoji="1" lang="en-US" altLang="ja-JP" dirty="0" smtClean="0"/>
              <a:t>9 contributions (5 technical, 4 general) were discussed</a:t>
            </a:r>
          </a:p>
          <a:p>
            <a:pPr lvl="1"/>
            <a:r>
              <a:rPr kumimoji="1" lang="en-US" altLang="ja-JP" dirty="0" smtClean="0"/>
              <a:t>Meeting minutes (19-15/0103r0)</a:t>
            </a:r>
          </a:p>
          <a:p>
            <a:endParaRPr kumimoji="1" lang="en-US" altLang="ja-JP" dirty="0"/>
          </a:p>
          <a:p>
            <a:r>
              <a:rPr kumimoji="1" lang="en-US" altLang="ja-JP" dirty="0"/>
              <a:t>T</a:t>
            </a:r>
            <a:r>
              <a:rPr kumimoji="1" lang="en-US" altLang="ja-JP" dirty="0" smtClean="0"/>
              <a:t>wo TG1a conference calls were held</a:t>
            </a:r>
          </a:p>
          <a:p>
            <a:pPr lvl="1"/>
            <a:r>
              <a:rPr kumimoji="1" lang="en-US" altLang="ja-JP" dirty="0" smtClean="0"/>
              <a:t>December 22, 2015</a:t>
            </a:r>
          </a:p>
          <a:p>
            <a:pPr lvl="1"/>
            <a:r>
              <a:rPr kumimoji="1" lang="en-US" altLang="ja-JP" dirty="0" smtClean="0"/>
              <a:t>January 12, 2016</a:t>
            </a:r>
          </a:p>
          <a:p>
            <a:pPr lvl="1"/>
            <a:r>
              <a:rPr kumimoji="1" lang="en-US" altLang="ja-JP" dirty="0" smtClean="0"/>
              <a:t>Meeting minutes (19-15/0109r0, </a:t>
            </a:r>
            <a:r>
              <a:rPr kumimoji="1" lang="en-US" altLang="ja-JP" dirty="0" smtClean="0"/>
              <a:t>19-16/0005r1)</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Technical presentations and </a:t>
            </a:r>
            <a:r>
              <a:rPr kumimoji="1" lang="en-US" altLang="ja-JP" dirty="0"/>
              <a:t>t</a:t>
            </a:r>
            <a:r>
              <a:rPr kumimoji="1" lang="en-US" altLang="ja-JP" dirty="0" smtClean="0"/>
              <a:t>ext proposals</a:t>
            </a:r>
          </a:p>
          <a:p>
            <a:r>
              <a:rPr kumimoji="1" lang="en-US" altLang="ja-JP" dirty="0" smtClean="0"/>
              <a:t>Discussion for Liaison to the Wireless Innovation Forum</a:t>
            </a:r>
          </a:p>
          <a:p>
            <a:r>
              <a:rPr kumimoji="1" lang="en-US" altLang="ja-JP" dirty="0" smtClean="0"/>
              <a:t>Review and update project timeline (19-15/0096r0)</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642" y="1447800"/>
            <a:ext cx="8124318"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6199</TotalTime>
  <Words>257</Words>
  <Application>Microsoft Office PowerPoint</Application>
  <PresentationFormat>ユーザー設定</PresentationFormat>
  <Paragraphs>44</Paragraphs>
  <Slides>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Office Theme</vt:lpstr>
      <vt:lpstr>Document</vt:lpstr>
      <vt:lpstr>January 2016 TG1a Opening Report</vt:lpstr>
      <vt:lpstr>TG1a officers</vt:lpstr>
      <vt:lpstr>Backgrounds</vt:lpstr>
      <vt:lpstr>Action items during this week</vt:lpstr>
      <vt:lpstr>Schedule for the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203</cp:revision>
  <cp:lastPrinted>2014-11-08T20:15:38Z</cp:lastPrinted>
  <dcterms:created xsi:type="dcterms:W3CDTF">2014-10-30T17:06:39Z</dcterms:created>
  <dcterms:modified xsi:type="dcterms:W3CDTF">2016-01-18T21:18:55Z</dcterms:modified>
</cp:coreProperties>
</file>