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324" r:id="rId3"/>
    <p:sldId id="316" r:id="rId4"/>
    <p:sldId id="321" r:id="rId5"/>
    <p:sldId id="323" r:id="rId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21"/>
            <p14:sldId id="323"/>
          </p14:sldIdLst>
        </p14:section>
      </p14:sectionLst>
    </p:ex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100" d="100"/>
          <a:sy n="100" d="100"/>
        </p:scale>
        <p:origin x="-636" y="-29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January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January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802.19-16/0007r0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January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smtClean="0"/>
              <a:t>January 2016 TG1a Opening Report</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2016-01-12</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36"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TG1a officers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Chair: </a:t>
            </a:r>
            <a:r>
              <a:rPr kumimoji="1" lang="en-US" altLang="ja-JP" dirty="0" err="1"/>
              <a:t>Naotaka</a:t>
            </a:r>
            <a:r>
              <a:rPr kumimoji="1" lang="en-US" altLang="ja-JP" dirty="0"/>
              <a:t> Sato (Sony)</a:t>
            </a:r>
          </a:p>
          <a:p>
            <a:r>
              <a:rPr kumimoji="1" lang="en-US" altLang="ja-JP" dirty="0"/>
              <a:t>Vice Chair: </a:t>
            </a:r>
            <a:r>
              <a:rPr kumimoji="1" lang="en-US" altLang="ja-JP" dirty="0" err="1"/>
              <a:t>Hyunduk</a:t>
            </a:r>
            <a:r>
              <a:rPr kumimoji="1" lang="en-US" altLang="ja-JP" dirty="0"/>
              <a:t> Kang (ETRI)</a:t>
            </a:r>
          </a:p>
          <a:p>
            <a:r>
              <a:rPr kumimoji="1" lang="en-US" altLang="ja-JP" dirty="0"/>
              <a:t>Technical editor: Chen Sun (Sony)</a:t>
            </a:r>
          </a:p>
          <a:p>
            <a:pPr marL="0" indent="0">
              <a:buNone/>
            </a:pP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2640840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Backgrounds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IEEE SASB approved to form a task group under 802.19 WG on September 3</a:t>
            </a:r>
            <a:r>
              <a:rPr kumimoji="1" lang="en-US" altLang="ja-JP" baseline="30000" dirty="0" smtClean="0"/>
              <a:t>rd</a:t>
            </a:r>
            <a:r>
              <a:rPr kumimoji="1" lang="en-US" altLang="ja-JP" dirty="0" smtClean="0"/>
              <a:t>, 2015.</a:t>
            </a:r>
          </a:p>
          <a:p>
            <a:pPr lvl="1"/>
            <a:r>
              <a:rPr kumimoji="1" lang="en-US" altLang="ja-JP" dirty="0" smtClean="0"/>
              <a:t>Approved PAR (19-15/0028r8) and CSD (19-15/0029r5)</a:t>
            </a:r>
          </a:p>
          <a:p>
            <a:pPr lvl="1"/>
            <a:endParaRPr kumimoji="1" lang="en-US" altLang="ja-JP" dirty="0" smtClean="0"/>
          </a:p>
          <a:p>
            <a:r>
              <a:rPr kumimoji="1" lang="en-US" altLang="ja-JP" dirty="0" smtClean="0"/>
              <a:t>November meeting was the first task group meeting</a:t>
            </a:r>
          </a:p>
          <a:p>
            <a:pPr lvl="1"/>
            <a:r>
              <a:rPr kumimoji="1" lang="en-US" altLang="ja-JP" dirty="0" smtClean="0"/>
              <a:t>9 contributions (5 technical, 4 general) were discussed</a:t>
            </a:r>
          </a:p>
          <a:p>
            <a:pPr lvl="1"/>
            <a:r>
              <a:rPr kumimoji="1" lang="en-US" altLang="ja-JP" dirty="0" smtClean="0"/>
              <a:t>Meeting minutes (19-15/0103r0)</a:t>
            </a:r>
          </a:p>
          <a:p>
            <a:endParaRPr kumimoji="1" lang="en-US" altLang="ja-JP" dirty="0"/>
          </a:p>
          <a:p>
            <a:r>
              <a:rPr kumimoji="1" lang="en-US" altLang="ja-JP" dirty="0"/>
              <a:t>T</a:t>
            </a:r>
            <a:r>
              <a:rPr kumimoji="1" lang="en-US" altLang="ja-JP" dirty="0" smtClean="0"/>
              <a:t>wo TG1a conference calls were held</a:t>
            </a:r>
          </a:p>
          <a:p>
            <a:pPr lvl="1"/>
            <a:r>
              <a:rPr kumimoji="1" lang="en-US" altLang="ja-JP" dirty="0" smtClean="0"/>
              <a:t>December 22, 2015</a:t>
            </a:r>
          </a:p>
          <a:p>
            <a:pPr lvl="1"/>
            <a:r>
              <a:rPr kumimoji="1" lang="en-US" altLang="ja-JP" dirty="0" smtClean="0"/>
              <a:t>January 12, 2016</a:t>
            </a:r>
          </a:p>
          <a:p>
            <a:pPr lvl="1"/>
            <a:r>
              <a:rPr kumimoji="1" lang="en-US" altLang="ja-JP" dirty="0" smtClean="0"/>
              <a:t>Meeting minutes (19-15/0109r0, 19-16/0005r0)</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Action items during this week</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Technical presentations and </a:t>
            </a:r>
            <a:r>
              <a:rPr kumimoji="1" lang="en-US" altLang="ja-JP" dirty="0"/>
              <a:t>t</a:t>
            </a:r>
            <a:r>
              <a:rPr kumimoji="1" lang="en-US" altLang="ja-JP" dirty="0" smtClean="0"/>
              <a:t>ext proposals</a:t>
            </a:r>
          </a:p>
          <a:p>
            <a:r>
              <a:rPr kumimoji="1" lang="en-US" altLang="ja-JP" dirty="0" smtClean="0"/>
              <a:t>Discussion for Liaison to the Wireless Innovation Forum</a:t>
            </a:r>
          </a:p>
          <a:p>
            <a:r>
              <a:rPr kumimoji="1" lang="en-US" altLang="ja-JP" dirty="0" smtClean="0"/>
              <a:t>Review </a:t>
            </a:r>
            <a:r>
              <a:rPr kumimoji="1" lang="en-US" altLang="ja-JP" dirty="0" smtClean="0"/>
              <a:t>and update project </a:t>
            </a:r>
            <a:r>
              <a:rPr kumimoji="1" lang="en-US" altLang="ja-JP" dirty="0" smtClean="0"/>
              <a:t>timeline (19-15/0096r0)</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Schedule for the week</a:t>
            </a:r>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1" y="1524000"/>
            <a:ext cx="8077200" cy="5378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26267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6199</TotalTime>
  <Words>257</Words>
  <Application>Microsoft Office PowerPoint</Application>
  <PresentationFormat>ユーザー設定</PresentationFormat>
  <Paragraphs>44</Paragraphs>
  <Slides>5</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7" baseType="lpstr">
      <vt:lpstr>Office Theme</vt:lpstr>
      <vt:lpstr>Document</vt:lpstr>
      <vt:lpstr>January 2016 TG1a Opening Report</vt:lpstr>
      <vt:lpstr>TG1a officers</vt:lpstr>
      <vt:lpstr>Backgrounds</vt:lpstr>
      <vt:lpstr>Action items during this week</vt:lpstr>
      <vt:lpstr>Schedule for the week</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202</cp:revision>
  <cp:lastPrinted>2014-11-08T20:15:38Z</cp:lastPrinted>
  <dcterms:created xsi:type="dcterms:W3CDTF">2014-10-30T17:06:39Z</dcterms:created>
  <dcterms:modified xsi:type="dcterms:W3CDTF">2016-01-12T06:55:17Z</dcterms:modified>
</cp:coreProperties>
</file>