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31" r:id="rId20"/>
    <p:sldId id="350" r:id="rId21"/>
    <p:sldId id="356"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31"/>
            <p14:sldId id="350"/>
            <p14:sldId id="356"/>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802.19-16/0006r3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2016-01-20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5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19-16/0006r2</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2015 TG1a meeting</a:t>
            </a:r>
            <a:r>
              <a:rPr kumimoji="1" lang="en-US" altLang="ja-JP" dirty="0"/>
              <a:t>, document </a:t>
            </a:r>
            <a:r>
              <a:rPr kumimoji="1" lang="en-US" altLang="ja-JP" dirty="0" smtClean="0"/>
              <a:t>19-15/0103r0, teleconference call minutes on Dec. 22, 2015, document 19-15/0109r0 and Jan. 12, 2016, document 19-16/0005r1</a:t>
            </a:r>
            <a:endParaRPr kumimoji="1" lang="en-US" altLang="ja-JP" dirty="0"/>
          </a:p>
          <a:p>
            <a:pPr lvl="1"/>
            <a:r>
              <a:rPr kumimoji="1" lang="en-US" altLang="ja-JP" dirty="0" smtClean="0"/>
              <a:t>Move: C. Sun</a:t>
            </a:r>
          </a:p>
          <a:p>
            <a:pPr lvl="1"/>
            <a:r>
              <a:rPr kumimoji="1" lang="en-US" altLang="ja-JP" dirty="0" smtClean="0"/>
              <a:t>Second: S. </a:t>
            </a:r>
            <a:r>
              <a:rPr kumimoji="1" lang="en-US" altLang="ja-JP" dirty="0" err="1" smtClean="0"/>
              <a:t>Furuichi</a:t>
            </a:r>
            <a:endParaRPr kumimoji="1" lang="en-US" altLang="ja-JP" dirty="0" smtClean="0"/>
          </a:p>
          <a:p>
            <a:pPr lvl="1"/>
            <a:r>
              <a:rPr kumimoji="1" lang="en-US" altLang="ja-JP" dirty="0"/>
              <a:t>Voted: 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2016 TG1a Opening </a:t>
            </a:r>
            <a:r>
              <a:rPr kumimoji="1" lang="en-US" altLang="ja-JP" dirty="0" smtClean="0"/>
              <a:t>Report (doc. 19-16/0007r1)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2" y="1447800"/>
            <a:ext cx="8124318"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Discussion for Liaison to the Wireless Innovation Forum</a:t>
            </a:r>
          </a:p>
          <a:p>
            <a:pPr lvl="2"/>
            <a:r>
              <a:rPr kumimoji="1" lang="en-US" altLang="ja-JP" dirty="0" smtClean="0"/>
              <a:t>Doc. 19-16/0018r0: Liaison to Wireless Innovation Forum (N. Sato)</a:t>
            </a:r>
          </a:p>
          <a:p>
            <a:r>
              <a:rPr kumimoji="1" lang="en-US" altLang="ja-JP" dirty="0" smtClean="0"/>
              <a:t>Technical presentation</a:t>
            </a:r>
          </a:p>
          <a:p>
            <a:pPr lvl="1"/>
            <a:r>
              <a:rPr kumimoji="1" lang="en-US" altLang="ja-JP" dirty="0"/>
              <a:t>CM association procedure</a:t>
            </a:r>
          </a:p>
          <a:p>
            <a:pPr lvl="2"/>
            <a:r>
              <a:rPr kumimoji="1" lang="en-US" altLang="ja-JP" dirty="0"/>
              <a:t>Doc. 19-16/0015r0: CM association procedure (S. </a:t>
            </a:r>
            <a:r>
              <a:rPr kumimoji="1" lang="en-US" altLang="ja-JP" dirty="0" err="1"/>
              <a:t>Furuichi</a:t>
            </a:r>
            <a:r>
              <a:rPr kumimoji="1" lang="en-US" altLang="ja-JP" dirty="0"/>
              <a:t>)</a:t>
            </a:r>
          </a:p>
          <a:p>
            <a:pPr lvl="2"/>
            <a:r>
              <a:rPr kumimoji="1" lang="en-US" altLang="ja-JP" dirty="0"/>
              <a:t>Doc. 19-16/0016r0: Text proposal on CM association procedure (S. </a:t>
            </a:r>
            <a:r>
              <a:rPr kumimoji="1" lang="en-US" altLang="ja-JP" dirty="0" err="1"/>
              <a:t>Furuichi</a:t>
            </a:r>
            <a:r>
              <a:rPr kumimoji="1" lang="en-US" altLang="ja-JP" dirty="0" smtClean="0"/>
              <a:t>)</a:t>
            </a:r>
          </a:p>
          <a:p>
            <a:pPr lvl="1"/>
            <a:r>
              <a:rPr kumimoji="1" lang="en-US" altLang="ja-JP" dirty="0"/>
              <a:t>Energy detection</a:t>
            </a:r>
          </a:p>
          <a:p>
            <a:pPr lvl="2"/>
            <a:r>
              <a:rPr kumimoji="1" lang="en-US" altLang="ja-JP" dirty="0"/>
              <a:t>Doc. 19-16/0019r0: Use cases and text change proposal for adjustment of energy detection threshold over IP-network (C. Sun)</a:t>
            </a:r>
          </a:p>
          <a:p>
            <a:pPr lvl="2"/>
            <a:r>
              <a:rPr kumimoji="1" lang="en-US" altLang="ja-JP" dirty="0"/>
              <a:t>Doc. 19-16/0020r0 : Text proposal on Annex on energy detection parameters(C.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Discussion for Liaison to the Wireless Innovation </a:t>
            </a:r>
            <a:r>
              <a:rPr kumimoji="1" lang="en-US" altLang="ja-JP" dirty="0" smtClean="0"/>
              <a:t>Forum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Doc. 19-16/0018r0: Liaison to Wireless Innovation Forum (N. Sato)</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88289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Interference alignment</a:t>
            </a:r>
          </a:p>
          <a:p>
            <a:pPr lvl="2"/>
            <a:r>
              <a:rPr kumimoji="1" lang="en-US" altLang="ja-JP" dirty="0"/>
              <a:t>Doc. 19-16/0021r0:  Application scenario and text change proposal for coexistence management considering interference alignment (C. Sun)</a:t>
            </a:r>
          </a:p>
          <a:p>
            <a:pPr lvl="2"/>
            <a:r>
              <a:rPr kumimoji="1" lang="en-US" altLang="ja-JP" dirty="0"/>
              <a:t>Doc. 19-16/0022r0 :  Text proposal on Annex for supporting interference alignment (C. Sun)</a:t>
            </a:r>
          </a:p>
          <a:p>
            <a:pPr lvl="1"/>
            <a:r>
              <a:rPr kumimoji="1" lang="en-US" altLang="ja-JP" dirty="0"/>
              <a:t>Proxy coexistence service</a:t>
            </a:r>
          </a:p>
          <a:p>
            <a:pPr lvl="2"/>
            <a:r>
              <a:rPr kumimoji="1" lang="en-US" altLang="ja-JP" dirty="0"/>
              <a:t>Doc. 19-16/0017r0: Proxy coexistence service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Coexistence </a:t>
            </a:r>
            <a:r>
              <a:rPr kumimoji="1" lang="en-US" altLang="ja-JP" dirty="0"/>
              <a:t>management</a:t>
            </a:r>
          </a:p>
          <a:p>
            <a:pPr lvl="2"/>
            <a:r>
              <a:rPr kumimoji="1" lang="en-US" altLang="ja-JP" dirty="0"/>
              <a:t>Doc. </a:t>
            </a:r>
            <a:r>
              <a:rPr kumimoji="1" lang="en-US" altLang="ja-JP" dirty="0" smtClean="0"/>
              <a:t>19-16/0023r0</a:t>
            </a:r>
            <a:r>
              <a:rPr kumimoji="1" lang="en-US" altLang="ja-JP" dirty="0"/>
              <a:t>: Coexistence management with receiver information (C. Sun</a:t>
            </a:r>
            <a:r>
              <a:rPr kumimoji="1" lang="en-US" altLang="ja-JP" dirty="0" smtClean="0"/>
              <a:t>)</a:t>
            </a:r>
          </a:p>
          <a:p>
            <a:r>
              <a:rPr kumimoji="1" lang="en-US" altLang="ja-JP" dirty="0" smtClean="0"/>
              <a:t>Revisit updated text proposal</a:t>
            </a:r>
          </a:p>
          <a:p>
            <a:pPr lvl="1"/>
            <a:r>
              <a:rPr kumimoji="1" lang="en-US" altLang="ja-JP" dirty="0"/>
              <a:t>System Architecture</a:t>
            </a:r>
          </a:p>
          <a:p>
            <a:pPr lvl="2"/>
            <a:r>
              <a:rPr kumimoji="1" lang="en-US" altLang="ja-JP" dirty="0" smtClean="0"/>
              <a:t>Doc</a:t>
            </a:r>
            <a:r>
              <a:rPr kumimoji="1" lang="en-US" altLang="ja-JP" dirty="0"/>
              <a:t>. </a:t>
            </a:r>
            <a:r>
              <a:rPr kumimoji="1" lang="en-US" altLang="ja-JP" dirty="0" smtClean="0"/>
              <a:t>19-16/0013r1: </a:t>
            </a:r>
            <a:r>
              <a:rPr kumimoji="1" lang="en-US" altLang="ja-JP" dirty="0"/>
              <a:t>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a:t>
            </a:r>
            <a:r>
              <a:rPr kumimoji="1" lang="en-US" altLang="ja-JP" dirty="0" smtClean="0"/>
              <a:t>19-16/0014r2: </a:t>
            </a:r>
            <a:r>
              <a:rPr kumimoji="1" lang="en-US" altLang="ja-JP" dirty="0"/>
              <a:t>Text proposal on terminology definitions in P802.19.1a (S. </a:t>
            </a:r>
            <a:r>
              <a:rPr kumimoji="1" lang="en-US" altLang="ja-JP" dirty="0" err="1"/>
              <a:t>Furuichi</a:t>
            </a:r>
            <a:r>
              <a:rPr kumimoji="1" lang="en-US" altLang="ja-JP" dirty="0"/>
              <a:t>)</a:t>
            </a:r>
          </a:p>
          <a:p>
            <a:pPr lvl="1"/>
            <a:r>
              <a:rPr kumimoji="1" lang="en-US" altLang="ja-JP" dirty="0"/>
              <a:t>CM association procedure</a:t>
            </a:r>
          </a:p>
          <a:p>
            <a:pPr lvl="2"/>
            <a:r>
              <a:rPr kumimoji="1" lang="en-US" altLang="ja-JP" dirty="0" smtClean="0"/>
              <a:t>Doc</a:t>
            </a:r>
            <a:r>
              <a:rPr kumimoji="1" lang="en-US" altLang="ja-JP" dirty="0"/>
              <a:t>. </a:t>
            </a:r>
            <a:r>
              <a:rPr kumimoji="1" lang="en-US" altLang="ja-JP" dirty="0" smtClean="0"/>
              <a:t>19-16/0016r1: </a:t>
            </a:r>
            <a:r>
              <a:rPr kumimoji="1" lang="en-US" altLang="ja-JP" dirty="0"/>
              <a:t>Text proposal on CM association procedure (S. </a:t>
            </a:r>
            <a:r>
              <a:rPr kumimoji="1" lang="en-US" altLang="ja-JP" dirty="0" err="1"/>
              <a:t>Furuichi</a:t>
            </a:r>
            <a:r>
              <a:rPr kumimoji="1" lang="en-US" altLang="ja-JP" dirty="0"/>
              <a:t>)</a:t>
            </a:r>
          </a:p>
          <a:p>
            <a:pPr lvl="1"/>
            <a:r>
              <a:rPr kumimoji="1" lang="en-US" altLang="ja-JP" dirty="0"/>
              <a:t>Energy detection</a:t>
            </a:r>
          </a:p>
          <a:p>
            <a:pPr lvl="2"/>
            <a:r>
              <a:rPr kumimoji="1" lang="en-US" altLang="ja-JP" dirty="0" smtClean="0"/>
              <a:t>Doc</a:t>
            </a:r>
            <a:r>
              <a:rPr kumimoji="1" lang="en-US" altLang="ja-JP" dirty="0"/>
              <a:t>. </a:t>
            </a:r>
            <a:r>
              <a:rPr kumimoji="1" lang="en-US" altLang="ja-JP" dirty="0" smtClean="0"/>
              <a:t>19-16/0020r1 </a:t>
            </a:r>
            <a:r>
              <a:rPr kumimoji="1" lang="en-US" altLang="ja-JP" dirty="0"/>
              <a:t>: Text proposal on Annex on energy detection parameters(C. Sun)</a:t>
            </a:r>
          </a:p>
          <a:p>
            <a:pPr lvl="1"/>
            <a:r>
              <a:rPr kumimoji="1" lang="en-US" altLang="ja-JP" dirty="0"/>
              <a:t>Interference alignment</a:t>
            </a:r>
          </a:p>
          <a:p>
            <a:pPr lvl="2"/>
            <a:r>
              <a:rPr kumimoji="1" lang="en-US" altLang="ja-JP" dirty="0" smtClean="0"/>
              <a:t>Doc</a:t>
            </a:r>
            <a:r>
              <a:rPr kumimoji="1" lang="en-US" altLang="ja-JP" dirty="0"/>
              <a:t>. </a:t>
            </a:r>
            <a:r>
              <a:rPr kumimoji="1" lang="en-US" altLang="ja-JP" dirty="0" smtClean="0"/>
              <a:t>19-16/0022r1 </a:t>
            </a:r>
            <a:r>
              <a:rPr kumimoji="1" lang="en-US" altLang="ja-JP" dirty="0"/>
              <a:t>:  Text proposal on Annex for supporting interference alignment (C.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a:t>
            </a:r>
            <a:r>
              <a:rPr kumimoji="1" lang="ja-JP" altLang="en-US" dirty="0"/>
              <a:t> </a:t>
            </a:r>
            <a:r>
              <a:rPr kumimoji="1" lang="en-US" altLang="ja-JP" dirty="0" smtClean="0"/>
              <a:t>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February xx, 2016: 1am EST (6am GMT, 3pm JST/KST)</a:t>
            </a:r>
          </a:p>
          <a:p>
            <a:pPr lvl="1"/>
            <a:r>
              <a:rPr kumimoji="1" lang="en-US" altLang="ja-JP" dirty="0" smtClean="0"/>
              <a:t>xxx, February xx, 2016: </a:t>
            </a:r>
            <a:r>
              <a:rPr kumimoji="1" lang="en-US" altLang="ja-JP" dirty="0"/>
              <a:t>1am </a:t>
            </a:r>
            <a:r>
              <a:rPr kumimoji="1" lang="en-US" altLang="ja-JP" dirty="0" smtClean="0"/>
              <a:t>EST </a:t>
            </a:r>
            <a:r>
              <a:rPr kumimoji="1" lang="en-US" altLang="ja-JP" dirty="0"/>
              <a:t>(6am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2015 TG1a meeting and conference call minutes</a:t>
            </a:r>
          </a:p>
          <a:p>
            <a:r>
              <a:rPr kumimoji="1" lang="en-US" altLang="ja-JP" dirty="0" smtClean="0"/>
              <a:t>TG1a Opening report</a:t>
            </a:r>
          </a:p>
          <a:p>
            <a:r>
              <a:rPr kumimoji="1" lang="en-US" altLang="ja-JP" dirty="0"/>
              <a:t>Technical </a:t>
            </a:r>
            <a:r>
              <a:rPr kumimoji="1" lang="en-US" altLang="ja-JP" dirty="0" smtClean="0"/>
              <a:t>presentation</a:t>
            </a:r>
          </a:p>
          <a:p>
            <a:pPr lvl="1"/>
            <a:r>
              <a:rPr kumimoji="1" lang="en-US" altLang="ja-JP" dirty="0"/>
              <a:t>System Architecture</a:t>
            </a:r>
          </a:p>
          <a:p>
            <a:pPr lvl="2"/>
            <a:r>
              <a:rPr kumimoji="1" lang="en-US" altLang="ja-JP" dirty="0"/>
              <a:t>Doc. </a:t>
            </a:r>
            <a:r>
              <a:rPr kumimoji="1" lang="en-US" altLang="ja-JP" dirty="0" smtClean="0"/>
              <a:t>19-16/0011r1: </a:t>
            </a:r>
            <a:r>
              <a:rPr kumimoji="1" lang="en-US" altLang="ja-JP" dirty="0"/>
              <a:t>System architecture for information exchange between independent IEEE 802.19.1 systems (S. </a:t>
            </a:r>
            <a:r>
              <a:rPr kumimoji="1" lang="en-US" altLang="ja-JP" dirty="0" err="1"/>
              <a:t>Furuichi</a:t>
            </a:r>
            <a:r>
              <a:rPr kumimoji="1" lang="en-US" altLang="ja-JP" dirty="0"/>
              <a:t>)</a:t>
            </a:r>
          </a:p>
          <a:p>
            <a:pPr lvl="2"/>
            <a:r>
              <a:rPr kumimoji="1" lang="en-US" altLang="ja-JP" dirty="0"/>
              <a:t>Doc. 19-16/0012r0: Discussion on Interface C (S. </a:t>
            </a:r>
            <a:r>
              <a:rPr kumimoji="1" lang="en-US" altLang="ja-JP" dirty="0" err="1"/>
              <a:t>Furuichi</a:t>
            </a:r>
            <a:r>
              <a:rPr kumimoji="1" lang="en-US" altLang="ja-JP" dirty="0"/>
              <a:t>)</a:t>
            </a:r>
          </a:p>
          <a:p>
            <a:pPr lvl="2"/>
            <a:r>
              <a:rPr kumimoji="1" lang="en-US" altLang="ja-JP" dirty="0"/>
              <a:t>Doc. 19-16/0013r0: 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19-16/0014r0: Text proposal on terminology definitions in P802.19.1a (S. </a:t>
            </a:r>
            <a:r>
              <a:rPr kumimoji="1" lang="en-US" altLang="ja-JP" dirty="0" err="1"/>
              <a:t>Furuichi</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Submissions</a:t>
            </a:r>
          </a:p>
          <a:p>
            <a:pPr lvl="1"/>
            <a:r>
              <a:rPr kumimoji="1" lang="en-US" altLang="ja-JP" dirty="0" smtClean="0"/>
              <a:t>System Architecture</a:t>
            </a:r>
          </a:p>
          <a:p>
            <a:pPr lvl="2"/>
            <a:r>
              <a:rPr kumimoji="1" lang="en-US" altLang="ja-JP" dirty="0" smtClean="0"/>
              <a:t>Doc. 19-16/0011r1: System architecture for information exchange between independent IEEE 802.19.1 systems (S. </a:t>
            </a:r>
            <a:r>
              <a:rPr kumimoji="1" lang="en-US" altLang="ja-JP" dirty="0" err="1" smtClean="0"/>
              <a:t>Furuichi</a:t>
            </a:r>
            <a:r>
              <a:rPr kumimoji="1" lang="en-US" altLang="ja-JP" dirty="0" smtClean="0"/>
              <a:t>)</a:t>
            </a:r>
          </a:p>
          <a:p>
            <a:pPr lvl="2"/>
            <a:r>
              <a:rPr lang="en-US" altLang="ja-JP" dirty="0" smtClean="0"/>
              <a:t>Doc. 19-16/0012r0: Discussion on Interface C (S. </a:t>
            </a:r>
            <a:r>
              <a:rPr lang="en-US" altLang="ja-JP" dirty="0" err="1" smtClean="0"/>
              <a:t>Furuichi</a:t>
            </a:r>
            <a:r>
              <a:rPr lang="en-US" altLang="ja-JP" dirty="0" smtClean="0"/>
              <a:t>)</a:t>
            </a:r>
            <a:endParaRPr kumimoji="1" lang="en-US" altLang="ja-JP" dirty="0" smtClean="0"/>
          </a:p>
          <a:p>
            <a:pPr lvl="2"/>
            <a:r>
              <a:rPr kumimoji="1" lang="en-US" altLang="ja-JP" dirty="0" smtClean="0"/>
              <a:t>Doc. 19-16/0013r0: Text proposal on System Architecture (S. </a:t>
            </a:r>
            <a:r>
              <a:rPr kumimoji="1" lang="en-US" altLang="ja-JP" dirty="0" err="1" smtClean="0"/>
              <a:t>Furuichi</a:t>
            </a:r>
            <a:r>
              <a:rPr kumimoji="1" lang="en-US" altLang="ja-JP" dirty="0" smtClean="0"/>
              <a:t>)</a:t>
            </a:r>
          </a:p>
          <a:p>
            <a:pPr lvl="1"/>
            <a:r>
              <a:rPr kumimoji="1" lang="en-US" altLang="ja-JP" dirty="0" smtClean="0"/>
              <a:t>Terminology definitions</a:t>
            </a:r>
          </a:p>
          <a:p>
            <a:pPr lvl="2"/>
            <a:r>
              <a:rPr kumimoji="1" lang="en-US" altLang="ja-JP" dirty="0" smtClean="0"/>
              <a:t>Doc. 19-16/0014r0: Text proposal on terminology definitions in P802.19.1a (S. </a:t>
            </a:r>
            <a:r>
              <a:rPr kumimoji="1" lang="en-US" altLang="ja-JP" dirty="0" err="1" smtClean="0"/>
              <a:t>Furuichi</a:t>
            </a:r>
            <a:r>
              <a:rPr kumimoji="1" lang="en-US" altLang="ja-JP" dirty="0" smtClean="0"/>
              <a:t>)</a:t>
            </a:r>
          </a:p>
          <a:p>
            <a:pPr lvl="1"/>
            <a:r>
              <a:rPr kumimoji="1" lang="en-US" altLang="ja-JP" dirty="0" smtClean="0"/>
              <a:t>CM association procedure</a:t>
            </a:r>
          </a:p>
          <a:p>
            <a:pPr lvl="2"/>
            <a:r>
              <a:rPr kumimoji="1" lang="en-US" altLang="ja-JP" dirty="0" smtClean="0"/>
              <a:t>Doc. 19-16/0015r0</a:t>
            </a:r>
            <a:r>
              <a:rPr kumimoji="1" lang="en-US" altLang="ja-JP" dirty="0"/>
              <a:t>: CM association procedure (</a:t>
            </a:r>
            <a:r>
              <a:rPr kumimoji="1" lang="en-US" altLang="ja-JP" dirty="0" smtClean="0"/>
              <a:t>S. </a:t>
            </a:r>
            <a:r>
              <a:rPr kumimoji="1" lang="en-US" altLang="ja-JP" dirty="0" err="1" smtClean="0"/>
              <a:t>Furuichi</a:t>
            </a:r>
            <a:r>
              <a:rPr kumimoji="1" lang="en-US" altLang="ja-JP" dirty="0" smtClean="0"/>
              <a:t>)</a:t>
            </a:r>
          </a:p>
          <a:p>
            <a:pPr lvl="2"/>
            <a:r>
              <a:rPr kumimoji="1" lang="en-US" altLang="ja-JP" dirty="0" smtClean="0"/>
              <a:t>Doc. 19-16/0016r0: </a:t>
            </a:r>
            <a:r>
              <a:rPr kumimoji="1" lang="en-US" altLang="ja-JP" dirty="0"/>
              <a:t>Text proposal on CM association procedure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Proxy coexistence service</a:t>
            </a:r>
          </a:p>
          <a:p>
            <a:pPr lvl="2"/>
            <a:r>
              <a:rPr kumimoji="1" lang="en-US" altLang="ja-JP" dirty="0" smtClean="0"/>
              <a:t>Doc. 19-16/0017r0: </a:t>
            </a:r>
            <a:r>
              <a:rPr kumimoji="1" lang="en-US" altLang="ja-JP" dirty="0"/>
              <a:t>Proxy coexistence service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Energy detection</a:t>
            </a:r>
          </a:p>
          <a:p>
            <a:pPr lvl="2"/>
            <a:r>
              <a:rPr kumimoji="1" lang="en-US" altLang="ja-JP" dirty="0" smtClean="0"/>
              <a:t>Doc</a:t>
            </a:r>
            <a:r>
              <a:rPr kumimoji="1" lang="en-US" altLang="ja-JP" dirty="0"/>
              <a:t>. 19-16/0019r0</a:t>
            </a:r>
            <a:r>
              <a:rPr kumimoji="1" lang="en-US" altLang="ja-JP" dirty="0" smtClean="0"/>
              <a:t>: Use </a:t>
            </a:r>
            <a:r>
              <a:rPr kumimoji="1" lang="en-US" altLang="ja-JP" dirty="0"/>
              <a:t>cases and text change proposal for adjustment of energy detection threshold over </a:t>
            </a:r>
            <a:r>
              <a:rPr kumimoji="1" lang="en-US" altLang="ja-JP" dirty="0" smtClean="0"/>
              <a:t>IP-network (C. Sun)</a:t>
            </a:r>
          </a:p>
          <a:p>
            <a:pPr lvl="2"/>
            <a:r>
              <a:rPr kumimoji="1" lang="en-US" altLang="ja-JP" dirty="0" smtClean="0"/>
              <a:t>Doc. </a:t>
            </a:r>
            <a:r>
              <a:rPr kumimoji="1" lang="en-US" altLang="ja-JP" dirty="0"/>
              <a:t>19-16/0020r0 : Text proposal on Annex on energy detection </a:t>
            </a:r>
            <a:r>
              <a:rPr kumimoji="1" lang="en-US" altLang="ja-JP" dirty="0" smtClean="0"/>
              <a:t>parameters(C. Sun)</a:t>
            </a:r>
          </a:p>
          <a:p>
            <a:pPr lvl="1"/>
            <a:r>
              <a:rPr kumimoji="1" lang="en-US" altLang="ja-JP" dirty="0" smtClean="0"/>
              <a:t>Interference alignment</a:t>
            </a:r>
          </a:p>
          <a:p>
            <a:pPr lvl="2"/>
            <a:r>
              <a:rPr kumimoji="1" lang="en-US" altLang="ja-JP" dirty="0" smtClean="0"/>
              <a:t>Doc. 19-16/0021r0: </a:t>
            </a:r>
            <a:r>
              <a:rPr kumimoji="1" lang="en-US" altLang="ja-JP" dirty="0"/>
              <a:t> Application scenario and text change proposal for coexistence management considering interference </a:t>
            </a:r>
            <a:r>
              <a:rPr kumimoji="1" lang="en-US" altLang="ja-JP" dirty="0" smtClean="0"/>
              <a:t>alignment (C. Sun)</a:t>
            </a:r>
          </a:p>
          <a:p>
            <a:pPr lvl="2"/>
            <a:r>
              <a:rPr kumimoji="1" lang="en-US" altLang="ja-JP" dirty="0"/>
              <a:t>Doc. </a:t>
            </a:r>
            <a:r>
              <a:rPr kumimoji="1" lang="en-US" altLang="ja-JP" dirty="0" smtClean="0"/>
              <a:t>19-16/0022r0 : </a:t>
            </a:r>
            <a:r>
              <a:rPr kumimoji="1" lang="en-US" altLang="ja-JP" dirty="0"/>
              <a:t> Text proposal on Annex for supporting interference alignment </a:t>
            </a:r>
            <a:r>
              <a:rPr kumimoji="1" lang="en-US" altLang="ja-JP" dirty="0" smtClean="0"/>
              <a:t>(C. Sun)</a:t>
            </a:r>
          </a:p>
          <a:p>
            <a:pPr lvl="1"/>
            <a:r>
              <a:rPr kumimoji="1" lang="en-US" altLang="ja-JP" dirty="0" smtClean="0"/>
              <a:t>Coexistence management</a:t>
            </a:r>
          </a:p>
          <a:p>
            <a:pPr lvl="2"/>
            <a:r>
              <a:rPr kumimoji="1" lang="en-US" altLang="ja-JP" dirty="0" smtClean="0"/>
              <a:t>Doc. 19-16/0023r0</a:t>
            </a:r>
            <a:r>
              <a:rPr kumimoji="1" lang="en-US" altLang="ja-JP" dirty="0"/>
              <a:t>:  Coexistence management with receiver information (</a:t>
            </a:r>
            <a:r>
              <a:rPr kumimoji="1" lang="en-US" altLang="ja-JP" dirty="0" smtClean="0"/>
              <a:t>C. Sun)</a:t>
            </a:r>
          </a:p>
          <a:p>
            <a:r>
              <a:rPr kumimoji="1" lang="en-US" altLang="ja-JP" dirty="0" smtClean="0"/>
              <a:t>Discussions</a:t>
            </a:r>
          </a:p>
          <a:p>
            <a:pPr lvl="1"/>
            <a:r>
              <a:rPr kumimoji="1" lang="en-US" altLang="ja-JP" dirty="0" smtClean="0"/>
              <a:t>Liaison</a:t>
            </a:r>
          </a:p>
          <a:p>
            <a:pPr lvl="2"/>
            <a:r>
              <a:rPr kumimoji="1" lang="en-US" altLang="ja-JP" dirty="0" smtClean="0"/>
              <a:t>Doc. 19-16/0018r0: Liaison to Wireless Innovation Forum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Discussion for Liaison to the Wireless Innovation Forum</a:t>
            </a:r>
          </a:p>
          <a:p>
            <a:r>
              <a:rPr kumimoji="1" lang="en-US" altLang="ja-JP" dirty="0" smtClean="0"/>
              <a:t>Technical presentations</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7110</TotalTime>
  <Words>1397</Words>
  <Application>Microsoft Office PowerPoint</Application>
  <PresentationFormat>ユーザー設定</PresentationFormat>
  <Paragraphs>297</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January 2016 Atlanta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PowerPoint プレゼンテーション</vt:lpstr>
      <vt:lpstr>Agenda for Tuesday PM1</vt:lpstr>
      <vt:lpstr>Discussion for Liaison to the Wireless Innovation Forum</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282</cp:revision>
  <cp:lastPrinted>2014-11-08T20:15:38Z</cp:lastPrinted>
  <dcterms:created xsi:type="dcterms:W3CDTF">2014-10-30T17:06:39Z</dcterms:created>
  <dcterms:modified xsi:type="dcterms:W3CDTF">2016-01-20T14:19:35Z</dcterms:modified>
</cp:coreProperties>
</file>