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324" r:id="rId3"/>
    <p:sldId id="316" r:id="rId4"/>
    <p:sldId id="345" r:id="rId5"/>
    <p:sldId id="325" r:id="rId6"/>
    <p:sldId id="321" r:id="rId7"/>
    <p:sldId id="322" r:id="rId8"/>
    <p:sldId id="327" r:id="rId9"/>
    <p:sldId id="347" r:id="rId10"/>
    <p:sldId id="358" r:id="rId11"/>
    <p:sldId id="346" r:id="rId12"/>
    <p:sldId id="326" r:id="rId13"/>
    <p:sldId id="344" r:id="rId14"/>
    <p:sldId id="341" r:id="rId15"/>
    <p:sldId id="342" r:id="rId16"/>
    <p:sldId id="343" r:id="rId17"/>
    <p:sldId id="323" r:id="rId18"/>
    <p:sldId id="352" r:id="rId19"/>
    <p:sldId id="331" r:id="rId20"/>
    <p:sldId id="350" r:id="rId21"/>
    <p:sldId id="356" r:id="rId22"/>
    <p:sldId id="332" r:id="rId23"/>
    <p:sldId id="348" r:id="rId24"/>
    <p:sldId id="334" r:id="rId25"/>
    <p:sldId id="349" r:id="rId26"/>
    <p:sldId id="336" r:id="rId27"/>
    <p:sldId id="351" r:id="rId28"/>
    <p:sldId id="337" r:id="rId29"/>
    <p:sldId id="353" r:id="rId30"/>
    <p:sldId id="357" r:id="rId31"/>
    <p:sldId id="354" r:id="rId32"/>
    <p:sldId id="339" r:id="rId33"/>
    <p:sldId id="340" r:id="rId34"/>
    <p:sldId id="355" r:id="rId3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27"/>
            <p14:sldId id="347"/>
            <p14:sldId id="358"/>
            <p14:sldId id="346"/>
            <p14:sldId id="326"/>
            <p14:sldId id="344"/>
            <p14:sldId id="341"/>
            <p14:sldId id="342"/>
            <p14:sldId id="343"/>
            <p14:sldId id="323"/>
            <p14:sldId id="352"/>
            <p14:sldId id="331"/>
            <p14:sldId id="350"/>
            <p14:sldId id="356"/>
            <p14:sldId id="332"/>
            <p14:sldId id="348"/>
            <p14:sldId id="334"/>
            <p14:sldId id="349"/>
            <p14:sldId id="336"/>
            <p14:sldId id="351"/>
            <p14:sldId id="337"/>
            <p14:sldId id="353"/>
            <p14:sldId id="357"/>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802.19-16/0006r1</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2016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38"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November 2015 TG1a meeting, document </a:t>
            </a:r>
            <a:r>
              <a:rPr kumimoji="1" lang="en-US" altLang="ja-JP" dirty="0" smtClean="0"/>
              <a:t>19-16/0006r1</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2015 TG1a meeting</a:t>
            </a:r>
            <a:r>
              <a:rPr kumimoji="1" lang="en-US" altLang="ja-JP" dirty="0"/>
              <a:t>, document </a:t>
            </a:r>
            <a:r>
              <a:rPr kumimoji="1" lang="en-US" altLang="ja-JP" dirty="0" smtClean="0"/>
              <a:t>19-15/0103r0, teleconference call minutes on Dec. 22, 2015, document 19-15/0109r0 and Jan. 12, 2016, document </a:t>
            </a:r>
            <a:r>
              <a:rPr kumimoji="1" lang="en-US" altLang="ja-JP" dirty="0" smtClean="0"/>
              <a:t>19-16/0005r1</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January 2016 TG1a Opening </a:t>
            </a:r>
            <a:r>
              <a:rPr kumimoji="1" lang="en-US" altLang="ja-JP" dirty="0" smtClean="0"/>
              <a:t>Report (doc. 19-16/0007r1)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642" y="1447800"/>
            <a:ext cx="8124318"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Discussion for Liaison to the Wireless Innovation Forum</a:t>
            </a:r>
          </a:p>
          <a:p>
            <a:pPr lvl="2"/>
            <a:r>
              <a:rPr kumimoji="1" lang="en-US" altLang="ja-JP" dirty="0" smtClean="0"/>
              <a:t>Doc. 19-16/0018r0: Liaison to Wireless Innovation Forum (N. Sato)</a:t>
            </a:r>
          </a:p>
          <a:p>
            <a:r>
              <a:rPr kumimoji="1" lang="en-US" altLang="ja-JP" dirty="0" smtClean="0"/>
              <a:t>Technical presentation</a:t>
            </a:r>
          </a:p>
          <a:p>
            <a:pPr lvl="1"/>
            <a:r>
              <a:rPr kumimoji="1" lang="en-US" altLang="ja-JP" dirty="0"/>
              <a:t>CM association procedure</a:t>
            </a:r>
          </a:p>
          <a:p>
            <a:pPr lvl="2"/>
            <a:r>
              <a:rPr kumimoji="1" lang="en-US" altLang="ja-JP" dirty="0"/>
              <a:t>Doc. 19-16/0015r0: CM association procedure (S. </a:t>
            </a:r>
            <a:r>
              <a:rPr kumimoji="1" lang="en-US" altLang="ja-JP" dirty="0" err="1"/>
              <a:t>Furuichi</a:t>
            </a:r>
            <a:r>
              <a:rPr kumimoji="1" lang="en-US" altLang="ja-JP" dirty="0"/>
              <a:t>)</a:t>
            </a:r>
          </a:p>
          <a:p>
            <a:pPr lvl="2"/>
            <a:r>
              <a:rPr kumimoji="1" lang="en-US" altLang="ja-JP" dirty="0"/>
              <a:t>Doc. 19-16/0016r0: Text proposal on CM association procedure (S. </a:t>
            </a:r>
            <a:r>
              <a:rPr kumimoji="1" lang="en-US" altLang="ja-JP" dirty="0" err="1"/>
              <a:t>Furuichi</a:t>
            </a:r>
            <a:r>
              <a:rPr kumimoji="1" lang="en-US" altLang="ja-JP" dirty="0" smtClean="0"/>
              <a:t>)</a:t>
            </a:r>
          </a:p>
          <a:p>
            <a:pPr lvl="1"/>
            <a:r>
              <a:rPr kumimoji="1" lang="en-US" altLang="ja-JP" dirty="0"/>
              <a:t>Energy detection</a:t>
            </a:r>
          </a:p>
          <a:p>
            <a:pPr lvl="2"/>
            <a:r>
              <a:rPr kumimoji="1" lang="en-US" altLang="ja-JP" dirty="0"/>
              <a:t>Doc. 19-16/0019r0: Use cases and text change proposal for adjustment of energy detection threshold over IP-network (C. Sun)</a:t>
            </a:r>
          </a:p>
          <a:p>
            <a:pPr lvl="2"/>
            <a:r>
              <a:rPr kumimoji="1" lang="en-US" altLang="ja-JP" dirty="0"/>
              <a:t>Doc. 19-16/0020r0 : Text proposal on Annex on energy detection parameters(C. Sun</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Discussion for Liaison to the Wireless Innovation </a:t>
            </a:r>
            <a:r>
              <a:rPr kumimoji="1" lang="en-US" altLang="ja-JP" dirty="0" smtClean="0"/>
              <a:t>Forum</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Doc. 19-16/0018r0: Liaison to Wireless Innovation Forum (N. Sato)</a:t>
            </a:r>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2882890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p>
          <a:p>
            <a:pPr lvl="1"/>
            <a:r>
              <a:rPr kumimoji="1" lang="en-US" altLang="ja-JP" dirty="0"/>
              <a:t>Interference alignment</a:t>
            </a:r>
          </a:p>
          <a:p>
            <a:pPr lvl="2"/>
            <a:r>
              <a:rPr kumimoji="1" lang="en-US" altLang="ja-JP" dirty="0"/>
              <a:t>Doc. 19-16/0021r0:  Application scenario and text change proposal for coexistence management considering interference alignment (C. Sun)</a:t>
            </a:r>
          </a:p>
          <a:p>
            <a:pPr lvl="2"/>
            <a:r>
              <a:rPr kumimoji="1" lang="en-US" altLang="ja-JP" dirty="0"/>
              <a:t>Doc. 19-16/0022r0 :  Text proposal on Annex for supporting interference alignment (C. Sun)</a:t>
            </a:r>
          </a:p>
          <a:p>
            <a:pPr lvl="1"/>
            <a:r>
              <a:rPr kumimoji="1" lang="en-US" altLang="ja-JP" dirty="0"/>
              <a:t>Proxy coexistence service</a:t>
            </a:r>
          </a:p>
          <a:p>
            <a:pPr lvl="2"/>
            <a:r>
              <a:rPr kumimoji="1" lang="en-US" altLang="ja-JP" dirty="0"/>
              <a:t>Doc. 19-16/0017r0: Proxy coexistence service (S. </a:t>
            </a:r>
            <a:r>
              <a:rPr kumimoji="1" lang="en-US" altLang="ja-JP" dirty="0" err="1"/>
              <a:t>Furuichi</a:t>
            </a:r>
            <a:r>
              <a:rPr kumimoji="1" lang="en-US" altLang="ja-JP" dirty="0" smtClean="0"/>
              <a:t>)</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p>
          <a:p>
            <a:r>
              <a:rPr kumimoji="1" lang="en-US" altLang="ja-JP" dirty="0" smtClean="0"/>
              <a:t>Technical presentation</a:t>
            </a:r>
          </a:p>
          <a:p>
            <a:pPr lvl="1"/>
            <a:r>
              <a:rPr kumimoji="1" lang="en-US" altLang="ja-JP" dirty="0" smtClean="0"/>
              <a:t>Coexistence </a:t>
            </a:r>
            <a:r>
              <a:rPr kumimoji="1" lang="en-US" altLang="ja-JP" dirty="0"/>
              <a:t>management</a:t>
            </a:r>
          </a:p>
          <a:p>
            <a:pPr lvl="2"/>
            <a:r>
              <a:rPr kumimoji="1" lang="en-US" altLang="ja-JP" dirty="0"/>
              <a:t>Doc. </a:t>
            </a:r>
            <a:r>
              <a:rPr kumimoji="1" lang="en-US" altLang="ja-JP" dirty="0" smtClean="0"/>
              <a:t>19-16/0023r0</a:t>
            </a:r>
            <a:r>
              <a:rPr kumimoji="1" lang="en-US" altLang="ja-JP" dirty="0"/>
              <a:t>: Coexistence management with receiver information (C. Sun</a:t>
            </a:r>
            <a:r>
              <a:rPr kumimoji="1" lang="en-US" altLang="ja-JP" dirty="0" smtClean="0"/>
              <a:t>)</a:t>
            </a:r>
          </a:p>
          <a:p>
            <a:r>
              <a:rPr kumimoji="1" lang="en-US" altLang="ja-JP" dirty="0" smtClean="0"/>
              <a:t>Revisit updated text proposal</a:t>
            </a:r>
          </a:p>
          <a:p>
            <a:pPr lvl="1"/>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Revisit updated text </a:t>
            </a:r>
            <a:r>
              <a:rPr kumimoji="1" lang="en-US" altLang="ja-JP" dirty="0" smtClean="0"/>
              <a:t>proposal</a:t>
            </a:r>
            <a:endParaRPr kumimoji="1" lang="en-US" altLang="ja-JP" dirty="0" smtClean="0"/>
          </a:p>
          <a:p>
            <a:r>
              <a:rPr kumimoji="1" lang="en-US" altLang="ja-JP" dirty="0" smtClean="0"/>
              <a:t>Motions</a:t>
            </a:r>
            <a:endParaRPr kumimoji="1" lang="en-US" altLang="ja-JP" dirty="0" smtClean="0"/>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p>
          <a:p>
            <a:pPr lvl="1"/>
            <a:r>
              <a:rPr kumimoji="1" lang="en-US" altLang="ja-JP" dirty="0" smtClean="0"/>
              <a:t>Y: /N: /A:</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a:t>
            </a:r>
            <a:r>
              <a:rPr kumimoji="1" lang="ja-JP" altLang="en-US" dirty="0"/>
              <a:t> </a:t>
            </a:r>
            <a:r>
              <a:rPr kumimoji="1" lang="en-US" altLang="ja-JP" dirty="0" smtClean="0"/>
              <a:t> /N: /A:</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February xx, 2016: 1am EST (6am GMT, 3pm JST/KST)</a:t>
            </a:r>
          </a:p>
          <a:p>
            <a:pPr lvl="1"/>
            <a:r>
              <a:rPr kumimoji="1" lang="en-US" altLang="ja-JP" dirty="0" smtClean="0"/>
              <a:t>xxx, February xx, 2016: </a:t>
            </a:r>
            <a:r>
              <a:rPr kumimoji="1" lang="en-US" altLang="ja-JP" dirty="0"/>
              <a:t>1am </a:t>
            </a:r>
            <a:r>
              <a:rPr kumimoji="1" lang="en-US" altLang="ja-JP" dirty="0" smtClean="0"/>
              <a:t>EST </a:t>
            </a:r>
            <a:r>
              <a:rPr kumimoji="1" lang="en-US" altLang="ja-JP" dirty="0"/>
              <a:t>(6am GMT, 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2015 TG1a meeting and conference call minutes</a:t>
            </a:r>
          </a:p>
          <a:p>
            <a:r>
              <a:rPr kumimoji="1" lang="en-US" altLang="ja-JP" dirty="0" smtClean="0"/>
              <a:t>TG1a Opening report</a:t>
            </a:r>
          </a:p>
          <a:p>
            <a:r>
              <a:rPr kumimoji="1" lang="en-US" altLang="ja-JP" dirty="0"/>
              <a:t>Technical </a:t>
            </a:r>
            <a:r>
              <a:rPr kumimoji="1" lang="en-US" altLang="ja-JP" dirty="0" smtClean="0"/>
              <a:t>presentation</a:t>
            </a:r>
          </a:p>
          <a:p>
            <a:pPr lvl="1"/>
            <a:r>
              <a:rPr kumimoji="1" lang="en-US" altLang="ja-JP" dirty="0"/>
              <a:t>System Architecture</a:t>
            </a:r>
          </a:p>
          <a:p>
            <a:pPr lvl="2"/>
            <a:r>
              <a:rPr kumimoji="1" lang="en-US" altLang="ja-JP" dirty="0"/>
              <a:t>Doc. 19-16/0011r0: System architecture for information exchange between independent IEEE 802.19.1 systems (S. </a:t>
            </a:r>
            <a:r>
              <a:rPr kumimoji="1" lang="en-US" altLang="ja-JP" dirty="0" err="1"/>
              <a:t>Furuichi</a:t>
            </a:r>
            <a:r>
              <a:rPr kumimoji="1" lang="en-US" altLang="ja-JP" dirty="0"/>
              <a:t>)</a:t>
            </a:r>
          </a:p>
          <a:p>
            <a:pPr lvl="2"/>
            <a:r>
              <a:rPr kumimoji="1" lang="en-US" altLang="ja-JP" dirty="0"/>
              <a:t>Doc. 19-16/0012r0: Discussion on Interface C (S. </a:t>
            </a:r>
            <a:r>
              <a:rPr kumimoji="1" lang="en-US" altLang="ja-JP" dirty="0" err="1"/>
              <a:t>Furuichi</a:t>
            </a:r>
            <a:r>
              <a:rPr kumimoji="1" lang="en-US" altLang="ja-JP" dirty="0"/>
              <a:t>)</a:t>
            </a:r>
          </a:p>
          <a:p>
            <a:pPr lvl="2"/>
            <a:r>
              <a:rPr kumimoji="1" lang="en-US" altLang="ja-JP" dirty="0"/>
              <a:t>Doc. 19-16/0013r0: Text proposal on System Architecture (S. </a:t>
            </a:r>
            <a:r>
              <a:rPr kumimoji="1" lang="en-US" altLang="ja-JP" dirty="0" err="1"/>
              <a:t>Furuichi</a:t>
            </a:r>
            <a:r>
              <a:rPr kumimoji="1" lang="en-US" altLang="ja-JP" dirty="0"/>
              <a:t>)</a:t>
            </a:r>
          </a:p>
          <a:p>
            <a:pPr lvl="1"/>
            <a:r>
              <a:rPr kumimoji="1" lang="en-US" altLang="ja-JP" dirty="0"/>
              <a:t>Terminology definitions</a:t>
            </a:r>
          </a:p>
          <a:p>
            <a:pPr lvl="2"/>
            <a:r>
              <a:rPr kumimoji="1" lang="en-US" altLang="ja-JP" dirty="0"/>
              <a:t>Doc. 19-16/0014r0: Text proposal on terminology definitions in P802.19.1a (S. </a:t>
            </a:r>
            <a:r>
              <a:rPr kumimoji="1" lang="en-US" altLang="ja-JP" dirty="0" err="1"/>
              <a:t>Furuichi</a:t>
            </a:r>
            <a:r>
              <a:rPr kumimoji="1" lang="en-US" altLang="ja-JP" dirty="0" smtClean="0"/>
              <a:t>)</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and discussions</a:t>
            </a:r>
            <a:endParaRPr kumimoji="1" lang="en-US" altLang="ja-JP" dirty="0"/>
          </a:p>
        </p:txBody>
      </p:sp>
      <p:sp>
        <p:nvSpPr>
          <p:cNvPr id="3" name="コンテンツ プレースホルダー 2"/>
          <p:cNvSpPr>
            <a:spLocks noGrp="1"/>
          </p:cNvSpPr>
          <p:nvPr>
            <p:ph idx="1"/>
          </p:nvPr>
        </p:nvSpPr>
        <p:spPr/>
        <p:txBody>
          <a:bodyPr>
            <a:normAutofit fontScale="55000" lnSpcReduction="20000"/>
          </a:bodyPr>
          <a:lstStyle/>
          <a:p>
            <a:r>
              <a:rPr kumimoji="1" lang="en-US" altLang="ja-JP" dirty="0" smtClean="0"/>
              <a:t>Submissions</a:t>
            </a:r>
          </a:p>
          <a:p>
            <a:pPr lvl="1"/>
            <a:r>
              <a:rPr kumimoji="1" lang="en-US" altLang="ja-JP" dirty="0" smtClean="0"/>
              <a:t>System Architecture</a:t>
            </a:r>
          </a:p>
          <a:p>
            <a:pPr lvl="2"/>
            <a:r>
              <a:rPr kumimoji="1" lang="en-US" altLang="ja-JP" dirty="0" smtClean="0"/>
              <a:t>Doc. 19-16/0011r0: System architecture for information exchange between independent IEEE 802.19.1 systems (S. </a:t>
            </a:r>
            <a:r>
              <a:rPr kumimoji="1" lang="en-US" altLang="ja-JP" dirty="0" err="1" smtClean="0"/>
              <a:t>Furuichi</a:t>
            </a:r>
            <a:r>
              <a:rPr kumimoji="1" lang="en-US" altLang="ja-JP" dirty="0" smtClean="0"/>
              <a:t>)</a:t>
            </a:r>
          </a:p>
          <a:p>
            <a:pPr lvl="2"/>
            <a:r>
              <a:rPr lang="en-US" altLang="ja-JP" dirty="0" smtClean="0"/>
              <a:t>Doc. 19-16/0012r0: Discussion on Interface C (S. </a:t>
            </a:r>
            <a:r>
              <a:rPr lang="en-US" altLang="ja-JP" dirty="0" err="1" smtClean="0"/>
              <a:t>Furuichi</a:t>
            </a:r>
            <a:r>
              <a:rPr lang="en-US" altLang="ja-JP" dirty="0" smtClean="0"/>
              <a:t>)</a:t>
            </a:r>
            <a:endParaRPr kumimoji="1" lang="en-US" altLang="ja-JP" dirty="0" smtClean="0"/>
          </a:p>
          <a:p>
            <a:pPr lvl="2"/>
            <a:r>
              <a:rPr kumimoji="1" lang="en-US" altLang="ja-JP" dirty="0" smtClean="0"/>
              <a:t>Doc. 19-16/0013r0: Text proposal on System Architecture (S. </a:t>
            </a:r>
            <a:r>
              <a:rPr kumimoji="1" lang="en-US" altLang="ja-JP" dirty="0" err="1" smtClean="0"/>
              <a:t>Furuichi</a:t>
            </a:r>
            <a:r>
              <a:rPr kumimoji="1" lang="en-US" altLang="ja-JP" dirty="0" smtClean="0"/>
              <a:t>)</a:t>
            </a:r>
          </a:p>
          <a:p>
            <a:pPr lvl="1"/>
            <a:r>
              <a:rPr kumimoji="1" lang="en-US" altLang="ja-JP" dirty="0" smtClean="0"/>
              <a:t>Terminology definitions</a:t>
            </a:r>
          </a:p>
          <a:p>
            <a:pPr lvl="2"/>
            <a:r>
              <a:rPr kumimoji="1" lang="en-US" altLang="ja-JP" dirty="0" smtClean="0"/>
              <a:t>Doc. 19-16/0014r0: Text proposal on terminology definitions in P802.19.1a (S. </a:t>
            </a:r>
            <a:r>
              <a:rPr kumimoji="1" lang="en-US" altLang="ja-JP" dirty="0" err="1" smtClean="0"/>
              <a:t>Furuichi</a:t>
            </a:r>
            <a:r>
              <a:rPr kumimoji="1" lang="en-US" altLang="ja-JP" dirty="0" smtClean="0"/>
              <a:t>)</a:t>
            </a:r>
          </a:p>
          <a:p>
            <a:pPr lvl="1"/>
            <a:r>
              <a:rPr kumimoji="1" lang="en-US" altLang="ja-JP" dirty="0" smtClean="0"/>
              <a:t>CM association procedure</a:t>
            </a:r>
          </a:p>
          <a:p>
            <a:pPr lvl="2"/>
            <a:r>
              <a:rPr kumimoji="1" lang="en-US" altLang="ja-JP" dirty="0" smtClean="0"/>
              <a:t>Doc. 19-16/0015r0</a:t>
            </a:r>
            <a:r>
              <a:rPr kumimoji="1" lang="en-US" altLang="ja-JP" dirty="0"/>
              <a:t>: CM association procedure (</a:t>
            </a:r>
            <a:r>
              <a:rPr kumimoji="1" lang="en-US" altLang="ja-JP" dirty="0" smtClean="0"/>
              <a:t>S. </a:t>
            </a:r>
            <a:r>
              <a:rPr kumimoji="1" lang="en-US" altLang="ja-JP" dirty="0" err="1" smtClean="0"/>
              <a:t>Furuichi</a:t>
            </a:r>
            <a:r>
              <a:rPr kumimoji="1" lang="en-US" altLang="ja-JP" dirty="0" smtClean="0"/>
              <a:t>)</a:t>
            </a:r>
          </a:p>
          <a:p>
            <a:pPr lvl="2"/>
            <a:r>
              <a:rPr kumimoji="1" lang="en-US" altLang="ja-JP" dirty="0" smtClean="0"/>
              <a:t>Doc. 19-16/0016r0: </a:t>
            </a:r>
            <a:r>
              <a:rPr kumimoji="1" lang="en-US" altLang="ja-JP" dirty="0"/>
              <a:t>Text proposal on CM association procedure (</a:t>
            </a:r>
            <a:r>
              <a:rPr kumimoji="1" lang="en-US" altLang="ja-JP" dirty="0" smtClean="0"/>
              <a:t>S. </a:t>
            </a:r>
            <a:r>
              <a:rPr kumimoji="1" lang="en-US" altLang="ja-JP" dirty="0" err="1" smtClean="0"/>
              <a:t>Furuichi</a:t>
            </a:r>
            <a:r>
              <a:rPr kumimoji="1" lang="en-US" altLang="ja-JP" dirty="0" smtClean="0"/>
              <a:t>)</a:t>
            </a:r>
          </a:p>
          <a:p>
            <a:pPr lvl="1"/>
            <a:r>
              <a:rPr kumimoji="1" lang="en-US" altLang="ja-JP" dirty="0" smtClean="0"/>
              <a:t>Proxy coexistence service</a:t>
            </a:r>
          </a:p>
          <a:p>
            <a:pPr lvl="2"/>
            <a:r>
              <a:rPr kumimoji="1" lang="en-US" altLang="ja-JP" dirty="0" smtClean="0"/>
              <a:t>Doc. 19-16/0017r0: </a:t>
            </a:r>
            <a:r>
              <a:rPr kumimoji="1" lang="en-US" altLang="ja-JP" dirty="0"/>
              <a:t>Proxy coexistence service </a:t>
            </a:r>
            <a:r>
              <a:rPr kumimoji="1" lang="en-US" altLang="ja-JP" dirty="0" smtClean="0"/>
              <a:t>(S. </a:t>
            </a:r>
            <a:r>
              <a:rPr kumimoji="1" lang="en-US" altLang="ja-JP" dirty="0" err="1" smtClean="0"/>
              <a:t>Furuichi</a:t>
            </a:r>
            <a:r>
              <a:rPr kumimoji="1" lang="en-US" altLang="ja-JP" dirty="0" smtClean="0"/>
              <a:t>)</a:t>
            </a:r>
          </a:p>
          <a:p>
            <a:pPr lvl="1"/>
            <a:r>
              <a:rPr kumimoji="1" lang="en-US" altLang="ja-JP" dirty="0" smtClean="0"/>
              <a:t>Energy detection</a:t>
            </a:r>
          </a:p>
          <a:p>
            <a:pPr lvl="2"/>
            <a:r>
              <a:rPr kumimoji="1" lang="en-US" altLang="ja-JP" dirty="0" smtClean="0"/>
              <a:t>Doc</a:t>
            </a:r>
            <a:r>
              <a:rPr kumimoji="1" lang="en-US" altLang="ja-JP" dirty="0"/>
              <a:t>. 19-16/0019r0</a:t>
            </a:r>
            <a:r>
              <a:rPr kumimoji="1" lang="en-US" altLang="ja-JP" dirty="0" smtClean="0"/>
              <a:t>: Use </a:t>
            </a:r>
            <a:r>
              <a:rPr kumimoji="1" lang="en-US" altLang="ja-JP" dirty="0"/>
              <a:t>cases and text change proposal for adjustment of energy detection threshold over </a:t>
            </a:r>
            <a:r>
              <a:rPr kumimoji="1" lang="en-US" altLang="ja-JP" dirty="0" smtClean="0"/>
              <a:t>IP-network (C. Sun)</a:t>
            </a:r>
          </a:p>
          <a:p>
            <a:pPr lvl="2"/>
            <a:r>
              <a:rPr kumimoji="1" lang="en-US" altLang="ja-JP" dirty="0" smtClean="0"/>
              <a:t>Doc. </a:t>
            </a:r>
            <a:r>
              <a:rPr kumimoji="1" lang="en-US" altLang="ja-JP" dirty="0"/>
              <a:t>19-16/0020r0 : Text proposal on Annex on energy detection </a:t>
            </a:r>
            <a:r>
              <a:rPr kumimoji="1" lang="en-US" altLang="ja-JP" dirty="0" smtClean="0"/>
              <a:t>parameters(C. Sun)</a:t>
            </a:r>
          </a:p>
          <a:p>
            <a:pPr lvl="1"/>
            <a:r>
              <a:rPr kumimoji="1" lang="en-US" altLang="ja-JP" dirty="0" smtClean="0"/>
              <a:t>Interference alignment</a:t>
            </a:r>
          </a:p>
          <a:p>
            <a:pPr lvl="2"/>
            <a:r>
              <a:rPr kumimoji="1" lang="en-US" altLang="ja-JP" dirty="0" smtClean="0"/>
              <a:t>Doc. 19-16/0021r0: </a:t>
            </a:r>
            <a:r>
              <a:rPr kumimoji="1" lang="en-US" altLang="ja-JP" dirty="0"/>
              <a:t> Application scenario and text change proposal for coexistence management considering interference </a:t>
            </a:r>
            <a:r>
              <a:rPr kumimoji="1" lang="en-US" altLang="ja-JP" dirty="0" smtClean="0"/>
              <a:t>alignment (C. Sun)</a:t>
            </a:r>
          </a:p>
          <a:p>
            <a:pPr lvl="2"/>
            <a:r>
              <a:rPr kumimoji="1" lang="en-US" altLang="ja-JP" dirty="0"/>
              <a:t>Doc. </a:t>
            </a:r>
            <a:r>
              <a:rPr kumimoji="1" lang="en-US" altLang="ja-JP" dirty="0" smtClean="0"/>
              <a:t>19-16/0022r0 : </a:t>
            </a:r>
            <a:r>
              <a:rPr kumimoji="1" lang="en-US" altLang="ja-JP" dirty="0"/>
              <a:t> Text proposal on Annex for supporting interference alignment </a:t>
            </a:r>
            <a:r>
              <a:rPr kumimoji="1" lang="en-US" altLang="ja-JP" dirty="0" smtClean="0"/>
              <a:t>(C. Sun)</a:t>
            </a:r>
          </a:p>
          <a:p>
            <a:pPr lvl="1"/>
            <a:r>
              <a:rPr kumimoji="1" lang="en-US" altLang="ja-JP" dirty="0" smtClean="0"/>
              <a:t>Coexistence management</a:t>
            </a:r>
          </a:p>
          <a:p>
            <a:pPr lvl="2"/>
            <a:r>
              <a:rPr kumimoji="1" lang="en-US" altLang="ja-JP" dirty="0" smtClean="0"/>
              <a:t>Doc. </a:t>
            </a:r>
            <a:r>
              <a:rPr kumimoji="1" lang="en-US" altLang="ja-JP" dirty="0" smtClean="0"/>
              <a:t>19-16/0023r0</a:t>
            </a:r>
            <a:r>
              <a:rPr kumimoji="1" lang="en-US" altLang="ja-JP" dirty="0"/>
              <a:t>: </a:t>
            </a:r>
            <a:r>
              <a:rPr kumimoji="1" lang="en-US" altLang="ja-JP" dirty="0"/>
              <a:t> Coexistence management with receiver information (</a:t>
            </a:r>
            <a:r>
              <a:rPr kumimoji="1" lang="en-US" altLang="ja-JP" dirty="0" smtClean="0"/>
              <a:t>C. Sun)</a:t>
            </a:r>
          </a:p>
          <a:p>
            <a:r>
              <a:rPr kumimoji="1" lang="en-US" altLang="ja-JP" dirty="0" smtClean="0"/>
              <a:t>Discussions</a:t>
            </a:r>
          </a:p>
          <a:p>
            <a:pPr lvl="1"/>
            <a:r>
              <a:rPr kumimoji="1" lang="en-US" altLang="ja-JP" dirty="0" smtClean="0"/>
              <a:t>Liaison</a:t>
            </a:r>
          </a:p>
          <a:p>
            <a:pPr lvl="2"/>
            <a:r>
              <a:rPr kumimoji="1" lang="en-US" altLang="ja-JP" dirty="0" smtClean="0"/>
              <a:t>Doc. 19-16/0018r0: Liaison to Wireless Innovation Forum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Discussion for Liaison to the Wireless Innovation Forum</a:t>
            </a:r>
          </a:p>
          <a:p>
            <a:r>
              <a:rPr kumimoji="1" lang="en-US" altLang="ja-JP" dirty="0" smtClean="0"/>
              <a:t>Technical presentations</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7055</TotalTime>
  <Words>1289</Words>
  <Application>Microsoft Office PowerPoint</Application>
  <PresentationFormat>ユーザー設定</PresentationFormat>
  <Paragraphs>283</Paragraphs>
  <Slides>34</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34</vt:i4>
      </vt:variant>
    </vt:vector>
  </HeadingPairs>
  <TitlesOfParts>
    <vt:vector size="36" baseType="lpstr">
      <vt:lpstr>Office Theme</vt:lpstr>
      <vt:lpstr>Document</vt:lpstr>
      <vt:lpstr>TG1a January 2016 Atlanta Meeting Agenda</vt:lpstr>
      <vt:lpstr>Agenda graphic</vt:lpstr>
      <vt:lpstr>Meeting protocol</vt:lpstr>
      <vt:lpstr>Attendance</vt:lpstr>
      <vt:lpstr>PowerPoint プレゼンテーション</vt:lpstr>
      <vt:lpstr>Agenda for Tuesday AM1</vt:lpstr>
      <vt:lpstr>Call for secretary</vt:lpstr>
      <vt:lpstr>Call for submissions and discussions</vt:lpstr>
      <vt:lpstr>Agenda items for this week</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PowerPoint プレゼンテーション</vt:lpstr>
      <vt:lpstr>Agenda for Tuesday PM1</vt:lpstr>
      <vt:lpstr>Discussion for Liaison to the Wireless Innovation Forum</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278</cp:revision>
  <cp:lastPrinted>2014-11-08T20:15:38Z</cp:lastPrinted>
  <dcterms:created xsi:type="dcterms:W3CDTF">2014-10-30T17:06:39Z</dcterms:created>
  <dcterms:modified xsi:type="dcterms:W3CDTF">2016-01-19T12:48:31Z</dcterms:modified>
</cp:coreProperties>
</file>