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324" r:id="rId3"/>
    <p:sldId id="316" r:id="rId4"/>
    <p:sldId id="345" r:id="rId5"/>
    <p:sldId id="325" r:id="rId6"/>
    <p:sldId id="321" r:id="rId7"/>
    <p:sldId id="322" r:id="rId8"/>
    <p:sldId id="346" r:id="rId9"/>
    <p:sldId id="326" r:id="rId10"/>
    <p:sldId id="344" r:id="rId11"/>
    <p:sldId id="341" r:id="rId12"/>
    <p:sldId id="342" r:id="rId13"/>
    <p:sldId id="343" r:id="rId14"/>
    <p:sldId id="347" r:id="rId15"/>
    <p:sldId id="327" r:id="rId16"/>
    <p:sldId id="323" r:id="rId17"/>
    <p:sldId id="352" r:id="rId18"/>
    <p:sldId id="356" r:id="rId19"/>
    <p:sldId id="331" r:id="rId20"/>
    <p:sldId id="350" r:id="rId21"/>
    <p:sldId id="332" r:id="rId22"/>
    <p:sldId id="348" r:id="rId23"/>
    <p:sldId id="334" r:id="rId24"/>
    <p:sldId id="349" r:id="rId25"/>
    <p:sldId id="336" r:id="rId26"/>
    <p:sldId id="351" r:id="rId27"/>
    <p:sldId id="337" r:id="rId28"/>
    <p:sldId id="353" r:id="rId29"/>
    <p:sldId id="357" r:id="rId30"/>
    <p:sldId id="354" r:id="rId31"/>
    <p:sldId id="339" r:id="rId32"/>
    <p:sldId id="340" r:id="rId33"/>
    <p:sldId id="355" r:id="rId34"/>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25"/>
            <p14:sldId id="321"/>
            <p14:sldId id="322"/>
            <p14:sldId id="346"/>
            <p14:sldId id="326"/>
            <p14:sldId id="344"/>
            <p14:sldId id="341"/>
            <p14:sldId id="342"/>
            <p14:sldId id="343"/>
            <p14:sldId id="347"/>
            <p14:sldId id="327"/>
            <p14:sldId id="323"/>
            <p14:sldId id="352"/>
            <p14:sldId id="356"/>
            <p14:sldId id="331"/>
            <p14:sldId id="350"/>
            <p14:sldId id="332"/>
            <p14:sldId id="348"/>
            <p14:sldId id="334"/>
            <p14:sldId id="349"/>
            <p14:sldId id="336"/>
            <p14:sldId id="351"/>
            <p14:sldId id="337"/>
            <p14:sldId id="353"/>
            <p14:sldId id="357"/>
            <p14:sldId id="354"/>
            <p14:sldId id="339"/>
            <p14:sldId id="340"/>
            <p14:sldId id="355"/>
          </p14:sldIdLst>
        </p14:section>
      </p14:sectionLst>
    </p:ex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636" y="-29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January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January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802.19-16/0006r0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January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January 2016 </a:t>
            </a:r>
            <a:r>
              <a:rPr lang="en-US" dirty="0" smtClean="0"/>
              <a:t>Atlanta Meeting </a:t>
            </a:r>
            <a:r>
              <a:rPr lang="en-US" dirty="0" smtClean="0"/>
              <a:t>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2016-01-12</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304"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November 2016 TG1a minutes</a:t>
            </a:r>
          </a:p>
          <a:p>
            <a:r>
              <a:rPr kumimoji="1" lang="en-US" altLang="ja-JP" dirty="0" smtClean="0"/>
              <a:t>TG1a Opening report</a:t>
            </a:r>
          </a:p>
          <a:p>
            <a:r>
              <a:rPr kumimoji="1" lang="en-US" altLang="ja-JP" dirty="0" smtClean="0"/>
              <a:t>Discussion for Liaison to the Wireless Innovation Forum</a:t>
            </a:r>
          </a:p>
          <a:p>
            <a:r>
              <a:rPr kumimoji="1" lang="en-US" altLang="ja-JP" dirty="0" smtClean="0"/>
              <a:t>Technical presentations</a:t>
            </a:r>
          </a:p>
          <a:p>
            <a:r>
              <a:rPr kumimoji="1" lang="en-US" altLang="ja-JP" dirty="0" smtClean="0"/>
              <a:t>Motions</a:t>
            </a:r>
          </a:p>
          <a:p>
            <a:r>
              <a:rPr kumimoji="1" lang="en-US" altLang="ja-JP" dirty="0" smtClean="0"/>
              <a:t>Review project timeline</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7174341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Call for submissions, discussions and approval of agenda</a:t>
            </a:r>
          </a:p>
        </p:txBody>
      </p:sp>
      <p:sp>
        <p:nvSpPr>
          <p:cNvPr id="3" name="コンテンツ プレースホルダー 2"/>
          <p:cNvSpPr>
            <a:spLocks noGrp="1"/>
          </p:cNvSpPr>
          <p:nvPr>
            <p:ph idx="1"/>
          </p:nvPr>
        </p:nvSpPr>
        <p:spPr/>
        <p:txBody>
          <a:bodyPr>
            <a:normAutofit/>
          </a:bodyPr>
          <a:lstStyle/>
          <a:p>
            <a:r>
              <a:rPr kumimoji="1" lang="en-US" altLang="ja-JP" dirty="0" smtClean="0"/>
              <a:t>Submissions</a:t>
            </a:r>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a:t>
            </a:r>
            <a:r>
              <a:rPr kumimoji="1" lang="en-US" altLang="ja-JP" dirty="0" smtClean="0"/>
              <a:t>minutes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November 2015 TG1a meeting</a:t>
            </a:r>
            <a:r>
              <a:rPr kumimoji="1" lang="en-US" altLang="ja-JP" dirty="0"/>
              <a:t>, document </a:t>
            </a:r>
            <a:r>
              <a:rPr kumimoji="1" lang="en-US" altLang="ja-JP" dirty="0" smtClean="0"/>
              <a:t>19-15/0103r0, teleconference call minutes on Dec. 22, 2015, document 19-15/0109r0 and Jan. 12, 2016, document 19-16/0005r0</a:t>
            </a:r>
          </a:p>
          <a:p>
            <a:pPr lvl="1"/>
            <a:r>
              <a:rPr kumimoji="1" lang="en-US" altLang="ja-JP" dirty="0"/>
              <a:t>Move</a:t>
            </a:r>
            <a:r>
              <a:rPr kumimoji="1" lang="en-US" altLang="ja-JP" dirty="0" smtClean="0"/>
              <a:t>:</a:t>
            </a:r>
            <a:endParaRPr kumimoji="1" lang="en-US" altLang="ja-JP" dirty="0"/>
          </a:p>
          <a:p>
            <a:pPr lvl="1"/>
            <a:r>
              <a:rPr kumimoji="1" lang="en-US" altLang="ja-JP" dirty="0"/>
              <a:t>Second</a:t>
            </a:r>
            <a:r>
              <a:rPr kumimoji="1" lang="en-US" altLang="ja-JP" dirty="0" smtClean="0"/>
              <a:t>:</a:t>
            </a:r>
          </a:p>
          <a:p>
            <a:pPr lvl="1"/>
            <a:r>
              <a:rPr kumimoji="1" lang="en-US" altLang="ja-JP" dirty="0" smtClean="0"/>
              <a:t>Voted:</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Discussion for Liaison to the Wireless Innovation </a:t>
            </a:r>
            <a:r>
              <a:rPr kumimoji="1" lang="en-US" altLang="ja-JP" dirty="0" smtClean="0"/>
              <a:t>Forum</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22882890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1" y="1524000"/>
            <a:ext cx="8077200" cy="5378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Technical </a:t>
            </a:r>
            <a:r>
              <a:rPr kumimoji="1" lang="en-US" altLang="ja-JP" dirty="0" smtClean="0"/>
              <a:t>presentation</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a:t>
            </a:r>
            <a:r>
              <a:rPr kumimoji="1" lang="en-US" altLang="ja-JP" sz="3600" dirty="0"/>
              <a:t>A</a:t>
            </a:r>
            <a:r>
              <a:rPr kumimoji="1" lang="en-US" altLang="ja-JP" sz="3600" dirty="0" smtClean="0"/>
              <a:t>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6711950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Technical presentation</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20107424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smtClean="0"/>
              <a:t>Technical presentation</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41666230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AM2</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935172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AM2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smtClean="0"/>
              <a:t>Motions</a:t>
            </a:r>
          </a:p>
          <a:p>
            <a:r>
              <a:rPr kumimoji="1" lang="en-US" altLang="ja-JP" dirty="0"/>
              <a:t>Review project </a:t>
            </a:r>
            <a:r>
              <a:rPr kumimoji="1" lang="en-US" altLang="ja-JP" dirty="0" smtClean="0"/>
              <a:t>timeline</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5134810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a:p>
            <a:pPr lvl="1"/>
            <a:r>
              <a:rPr kumimoji="1" lang="en-US" altLang="ja-JP" dirty="0" smtClean="0"/>
              <a:t>Move</a:t>
            </a:r>
            <a:r>
              <a:rPr kumimoji="1" lang="en-US" altLang="ja-JP" dirty="0"/>
              <a:t>: </a:t>
            </a:r>
            <a:endParaRPr kumimoji="1" lang="en-US" altLang="ja-JP" dirty="0" smtClean="0"/>
          </a:p>
          <a:p>
            <a:pPr lvl="1"/>
            <a:r>
              <a:rPr kumimoji="1" lang="en-US" altLang="ja-JP" dirty="0" smtClean="0"/>
              <a:t>Second:</a:t>
            </a:r>
          </a:p>
          <a:p>
            <a:pPr lvl="1"/>
            <a:r>
              <a:rPr kumimoji="1" lang="en-US" altLang="ja-JP" dirty="0" smtClean="0"/>
              <a:t>Y: /N: /A:</a:t>
            </a:r>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1375763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a:p>
            <a:pPr lvl="1"/>
            <a:r>
              <a:rPr kumimoji="1" lang="en-US" altLang="ja-JP" dirty="0" smtClean="0"/>
              <a:t>Move:</a:t>
            </a:r>
          </a:p>
          <a:p>
            <a:pPr lvl="1"/>
            <a:r>
              <a:rPr kumimoji="1" lang="en-US" altLang="ja-JP" dirty="0" smtClean="0"/>
              <a:t>Second:</a:t>
            </a:r>
          </a:p>
          <a:p>
            <a:pPr lvl="1"/>
            <a:r>
              <a:rPr kumimoji="1" lang="en-US" altLang="ja-JP" dirty="0" smtClean="0"/>
              <a:t>Y:</a:t>
            </a:r>
            <a:r>
              <a:rPr kumimoji="1" lang="ja-JP" altLang="en-US" dirty="0"/>
              <a:t> </a:t>
            </a:r>
            <a:r>
              <a:rPr kumimoji="1" lang="en-US" altLang="ja-JP" dirty="0" smtClean="0"/>
              <a:t> /N: /A:</a:t>
            </a:r>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5626310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791473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a:t>
            </a:r>
            <a:r>
              <a:rPr kumimoji="1" lang="en-US" altLang="ja-JP" dirty="0" smtClean="0"/>
              <a:t>eleconferences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Schedule (1hour)</a:t>
            </a:r>
          </a:p>
          <a:p>
            <a:pPr lvl="1"/>
            <a:r>
              <a:rPr kumimoji="1" lang="en-US" altLang="ja-JP" dirty="0" smtClean="0"/>
              <a:t>xxx, February xx, 2016: 1am ET (6am GMT, 3pm JST/KST)</a:t>
            </a:r>
          </a:p>
          <a:p>
            <a:pPr lvl="1"/>
            <a:r>
              <a:rPr kumimoji="1" lang="en-US" altLang="ja-JP" dirty="0" smtClean="0"/>
              <a:t>xxx, February xx, 2016: </a:t>
            </a:r>
            <a:r>
              <a:rPr kumimoji="1" lang="en-US" altLang="ja-JP" dirty="0"/>
              <a:t>1am ET (6am GMT, 3pm JST/KST</a:t>
            </a:r>
            <a:r>
              <a:rPr kumimoji="1" lang="en-US" altLang="ja-JP" dirty="0" smtClean="0"/>
              <a:t>)</a:t>
            </a:r>
          </a:p>
          <a:p>
            <a:pPr lvl="1"/>
            <a:endParaRPr kumimoji="1" lang="en-US" altLang="ja-JP" dirty="0" smtClean="0"/>
          </a:p>
          <a:p>
            <a:r>
              <a:rPr kumimoji="1" lang="en-US" altLang="ja-JP" dirty="0" smtClean="0"/>
              <a:t>Meeting Logistics</a:t>
            </a:r>
          </a:p>
          <a:p>
            <a:pPr lvl="1"/>
            <a:r>
              <a:rPr kumimoji="1" lang="en-US" altLang="ja-JP" dirty="0" smtClean="0"/>
              <a:t>Use “Join Me”</a:t>
            </a:r>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Time difference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Winter</a:t>
            </a:r>
          </a:p>
          <a:p>
            <a:pPr lvl="1"/>
            <a:r>
              <a:rPr kumimoji="1" lang="en-US" altLang="ja-JP" dirty="0" smtClean="0"/>
              <a:t>1am ET (6am UTC, 3pm JST/KST)</a:t>
            </a:r>
          </a:p>
          <a:p>
            <a:pPr lvl="1"/>
            <a:endParaRPr kumimoji="1" lang="en-US" altLang="ja-JP" dirty="0" smtClean="0"/>
          </a:p>
          <a:p>
            <a:pPr lvl="1"/>
            <a:r>
              <a:rPr kumimoji="1" lang="en-US" altLang="ja-JP" dirty="0"/>
              <a:t>7</a:t>
            </a:r>
            <a:r>
              <a:rPr kumimoji="1" lang="en-US" altLang="ja-JP" dirty="0" smtClean="0"/>
              <a:t>am ET (noon UTC, 9pm JST/KST)</a:t>
            </a:r>
          </a:p>
          <a:p>
            <a:pPr lvl="1"/>
            <a:r>
              <a:rPr kumimoji="1" lang="en-US" altLang="ja-JP" dirty="0" smtClean="0"/>
              <a:t>5pm </a:t>
            </a:r>
            <a:r>
              <a:rPr kumimoji="1" lang="en-US" altLang="ja-JP" dirty="0"/>
              <a:t>ET </a:t>
            </a:r>
            <a:r>
              <a:rPr kumimoji="1" lang="en-US" altLang="ja-JP" dirty="0" smtClean="0"/>
              <a:t>(10pm UTC, 7am JST/KST + 1day)</a:t>
            </a:r>
          </a:p>
          <a:p>
            <a:pPr marL="487693" lvl="1" indent="0">
              <a:buNone/>
            </a:pP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905215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smtClean="0"/>
              <a:t>http</a:t>
            </a:r>
            <a:r>
              <a:rPr kumimoji="1" lang="en-US" altLang="ja-JP" dirty="0"/>
              <a:t>://newton.meeting.verilan.com</a:t>
            </a:r>
          </a:p>
          <a:p>
            <a:pPr marL="0" indent="0">
              <a:buNone/>
            </a:pP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IEEE IPR statement</a:t>
            </a:r>
            <a:endParaRPr kumimoji="1" lang="en-US" altLang="ja-JP" dirty="0"/>
          </a:p>
          <a:p>
            <a:r>
              <a:rPr kumimoji="1" lang="en-US" altLang="ja-JP" dirty="0" smtClean="0"/>
              <a:t>Call for submissions, discussions and approval of agenda</a:t>
            </a:r>
          </a:p>
          <a:p>
            <a:r>
              <a:rPr kumimoji="1" lang="en-US" altLang="ja-JP" dirty="0" smtClean="0"/>
              <a:t>Approval of November 2015 TG1a meeting and conference call minutes</a:t>
            </a:r>
          </a:p>
          <a:p>
            <a:r>
              <a:rPr kumimoji="1" lang="en-US" altLang="ja-JP" dirty="0" smtClean="0"/>
              <a:t>TG1a Opening report</a:t>
            </a:r>
          </a:p>
          <a:p>
            <a:endParaRPr kumimoji="1" lang="en-US" altLang="ja-JP" dirty="0" smtClean="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6711</TotalTime>
  <Words>761</Words>
  <Application>Microsoft Office PowerPoint</Application>
  <PresentationFormat>ユーザー設定</PresentationFormat>
  <Paragraphs>228</Paragraphs>
  <Slides>33</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33</vt:i4>
      </vt:variant>
    </vt:vector>
  </HeadingPairs>
  <TitlesOfParts>
    <vt:vector size="35" baseType="lpstr">
      <vt:lpstr>Office Theme</vt:lpstr>
      <vt:lpstr>Document</vt:lpstr>
      <vt:lpstr>TG1a January 2016 Atlanta Meeting Agenda</vt:lpstr>
      <vt:lpstr>Agenda graphic</vt:lpstr>
      <vt:lpstr>Meeting protocol</vt:lpstr>
      <vt:lpstr>Attendance</vt:lpstr>
      <vt:lpstr>PowerPoint プレゼンテーション</vt:lpstr>
      <vt:lpstr>Agenda for Tuesday AM1</vt:lpstr>
      <vt:lpstr>Call for secretary</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Agenda items for this week</vt:lpstr>
      <vt:lpstr>Call for submissions, discussions and approval of agenda</vt:lpstr>
      <vt:lpstr>Approval of minutes</vt:lpstr>
      <vt:lpstr>TG1a Opening report</vt:lpstr>
      <vt:lpstr>Discussion for Liaison to the Wireless Innovation Forum</vt:lpstr>
      <vt:lpstr>PowerPoint プレゼンテーション</vt:lpstr>
      <vt:lpstr>Agenda for Tuesday PM1</vt:lpstr>
      <vt:lpstr>PowerPoint プレゼンテーション</vt:lpstr>
      <vt:lpstr>Agenda for Wednesday AM1</vt:lpstr>
      <vt:lpstr>PowerPoint プレゼンテーション</vt:lpstr>
      <vt:lpstr>Agenda for Wednesday PM1</vt:lpstr>
      <vt:lpstr>PowerPoint プレゼンテーション</vt:lpstr>
      <vt:lpstr>Agenda for Thursday AM2</vt:lpstr>
      <vt:lpstr>Motion #1</vt:lpstr>
      <vt:lpstr>Motion #2</vt:lpstr>
      <vt:lpstr>Project timeline</vt:lpstr>
      <vt:lpstr>Review objectives for next meeting</vt:lpstr>
      <vt:lpstr>Teleconferences</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Sony</cp:lastModifiedBy>
  <cp:revision>251</cp:revision>
  <cp:lastPrinted>2014-11-08T20:15:38Z</cp:lastPrinted>
  <dcterms:created xsi:type="dcterms:W3CDTF">2014-10-30T17:06:39Z</dcterms:created>
  <dcterms:modified xsi:type="dcterms:W3CDTF">2016-01-12T06:52:17Z</dcterms:modified>
</cp:coreProperties>
</file>