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272" r:id="rId4"/>
    <p:sldId id="276" r:id="rId5"/>
    <p:sldId id="267" r:id="rId6"/>
    <p:sldId id="275" r:id="rId7"/>
    <p:sldId id="277" r:id="rId8"/>
    <p:sldId id="269"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1/18/2016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802.19-16/0004r1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January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45"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30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from 3GPP on LAA</a:t>
            </a:r>
            <a:endParaRPr lang="en-US" dirty="0"/>
          </a:p>
        </p:txBody>
      </p:sp>
      <p:sp>
        <p:nvSpPr>
          <p:cNvPr id="3" name="Content Placeholder 2"/>
          <p:cNvSpPr>
            <a:spLocks noGrp="1"/>
          </p:cNvSpPr>
          <p:nvPr>
            <p:ph idx="1"/>
          </p:nvPr>
        </p:nvSpPr>
        <p:spPr/>
        <p:txBody>
          <a:bodyPr/>
          <a:lstStyle/>
          <a:p>
            <a:r>
              <a:rPr lang="en-US" sz="2800" dirty="0" smtClean="0"/>
              <a:t>IEEE 802 recently received a liaison from 3GPP on change requests (CRs) for LAA</a:t>
            </a:r>
          </a:p>
          <a:p>
            <a:pPr lvl="1"/>
            <a:r>
              <a:rPr lang="en-US" sz="2400" dirty="0"/>
              <a:t>http://</a:t>
            </a:r>
            <a:r>
              <a:rPr lang="en-US" sz="2400" dirty="0" smtClean="0"/>
              <a:t>www.ieee802.org/Communications.shtml </a:t>
            </a:r>
            <a:endParaRPr lang="en-US" sz="2400" dirty="0"/>
          </a:p>
          <a:p>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Presentations This Week</a:t>
            </a:r>
            <a:endParaRPr lang="en-US" dirty="0"/>
          </a:p>
        </p:txBody>
      </p:sp>
      <p:sp>
        <p:nvSpPr>
          <p:cNvPr id="3" name="Content Placeholder 2"/>
          <p:cNvSpPr>
            <a:spLocks noGrp="1"/>
          </p:cNvSpPr>
          <p:nvPr>
            <p:ph idx="1"/>
          </p:nvPr>
        </p:nvSpPr>
        <p:spPr>
          <a:xfrm>
            <a:off x="731519" y="1952418"/>
            <a:ext cx="8380307" cy="4548292"/>
          </a:xfrm>
        </p:spPr>
        <p:txBody>
          <a:bodyPr/>
          <a:lstStyle/>
          <a:p>
            <a:r>
              <a:rPr lang="en-US" sz="2400" dirty="0" smtClean="0"/>
              <a:t>WG time-slots this week</a:t>
            </a:r>
          </a:p>
          <a:p>
            <a:pPr lvl="1"/>
            <a:r>
              <a:rPr lang="en-US" sz="2000" dirty="0" smtClean="0"/>
              <a:t>Monday PM2</a:t>
            </a:r>
          </a:p>
          <a:p>
            <a:pPr lvl="1"/>
            <a:r>
              <a:rPr lang="en-US" sz="2000" dirty="0" smtClean="0"/>
              <a:t>Wednesday PM2</a:t>
            </a:r>
          </a:p>
          <a:p>
            <a:pPr lvl="1"/>
            <a:r>
              <a:rPr lang="en-US" sz="2000" dirty="0" smtClean="0"/>
              <a:t>Thursday PM2</a:t>
            </a:r>
          </a:p>
          <a:p>
            <a:pPr marL="0" indent="0">
              <a:buNone/>
            </a:pPr>
            <a:r>
              <a:rPr lang="en-US" sz="2400" dirty="0" smtClean="0"/>
              <a:t>Current Presentation Schedule</a:t>
            </a:r>
            <a:endParaRPr lang="en-US" sz="2400" dirty="0"/>
          </a:p>
          <a:p>
            <a:r>
              <a:rPr lang="en-US" sz="2400" dirty="0" smtClean="0"/>
              <a:t>Monday PM2</a:t>
            </a:r>
          </a:p>
          <a:p>
            <a:pPr lvl="1"/>
            <a:r>
              <a:rPr lang="en-US" sz="2000" dirty="0" smtClean="0"/>
              <a:t>Update on discussions with WFA on coexistence testing (Paul Nikolich)</a:t>
            </a:r>
          </a:p>
          <a:p>
            <a:pPr lvl="1"/>
            <a:r>
              <a:rPr lang="en-US" sz="2000" dirty="0" smtClean="0"/>
              <a:t>Contribution </a:t>
            </a:r>
            <a:r>
              <a:rPr lang="en-US" sz="2000" dirty="0"/>
              <a:t>on 3GPP Change Requests Regarding </a:t>
            </a:r>
            <a:r>
              <a:rPr lang="en-US" sz="2000" dirty="0" smtClean="0"/>
              <a:t>LAA (Andrew Myles)</a:t>
            </a:r>
          </a:p>
          <a:p>
            <a:r>
              <a:rPr lang="en-US" sz="2400" dirty="0" smtClean="0"/>
              <a:t>Wednesday PM2</a:t>
            </a:r>
          </a:p>
          <a:p>
            <a:pPr lvl="1"/>
            <a:r>
              <a:rPr lang="en-US" sz="2000" dirty="0"/>
              <a:t>NIST Activities in Wireless Coexistence (Bill Young)</a:t>
            </a:r>
          </a:p>
          <a:p>
            <a:pPr lvl="1"/>
            <a:r>
              <a:rPr lang="en-US" sz="2000" dirty="0"/>
              <a:t>LAA/802.11 Coexistence </a:t>
            </a:r>
            <a:r>
              <a:rPr lang="en-US" sz="2000" dirty="0" smtClean="0"/>
              <a:t>Activates </a:t>
            </a:r>
            <a:r>
              <a:rPr lang="en-US" sz="2000" dirty="0"/>
              <a:t>in ETSI BRAN (Andrew Myles</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571712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held its first meeting at the November Plenary in Dallas</a:t>
            </a:r>
          </a:p>
          <a:p>
            <a:r>
              <a:rPr lang="en-US" sz="2400" dirty="0" smtClean="0"/>
              <a:t>TG1a is meeting this week.  See TG1a agenda for details.</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Coexistence in the Automotive Environment – Interest Group</a:t>
            </a:r>
          </a:p>
        </p:txBody>
      </p:sp>
      <p:sp>
        <p:nvSpPr>
          <p:cNvPr id="3" name="Content Placeholder 2"/>
          <p:cNvSpPr>
            <a:spLocks noGrp="1"/>
          </p:cNvSpPr>
          <p:nvPr>
            <p:ph idx="1"/>
          </p:nvPr>
        </p:nvSpPr>
        <p:spPr>
          <a:xfrm>
            <a:off x="731520" y="1952418"/>
            <a:ext cx="8288868" cy="4548292"/>
          </a:xfrm>
        </p:spPr>
        <p:txBody>
          <a:bodyPr/>
          <a:lstStyle/>
          <a:p>
            <a:r>
              <a:rPr lang="en-US" sz="2400" dirty="0" smtClean="0"/>
              <a:t>Formed an Interest Group on Coexistence in the Automotive Environment</a:t>
            </a:r>
            <a:endParaRPr lang="en-US" sz="2400" dirty="0"/>
          </a:p>
          <a:p>
            <a:pPr lvl="1"/>
            <a:r>
              <a:rPr lang="en-US" sz="2200" dirty="0" smtClean="0"/>
              <a:t>Interest Group Chair </a:t>
            </a:r>
            <a:r>
              <a:rPr lang="en-US" sz="2200" dirty="0"/>
              <a:t>– Alaa Mourad (BMW Group</a:t>
            </a:r>
            <a:r>
              <a:rPr lang="en-US" sz="2200" dirty="0" smtClean="0"/>
              <a:t>)</a:t>
            </a:r>
          </a:p>
          <a:p>
            <a:pPr lvl="1"/>
            <a:r>
              <a:rPr lang="en-US" sz="2200" dirty="0" smtClean="0"/>
              <a:t>Held several conference calls so far</a:t>
            </a:r>
          </a:p>
          <a:p>
            <a:pPr lvl="1"/>
            <a:r>
              <a:rPr lang="en-US" sz="2200" dirty="0" smtClean="0"/>
              <a:t>Additional calls scheduled up till November</a:t>
            </a:r>
          </a:p>
          <a:p>
            <a:pPr lvl="1"/>
            <a:r>
              <a:rPr lang="en-US" sz="2200" dirty="0" smtClean="0"/>
              <a:t>Will meet for the first time Face-to-Face at the January 2016 Wireless Interim</a:t>
            </a:r>
          </a:p>
          <a:p>
            <a:pPr lvl="1"/>
            <a:r>
              <a:rPr lang="en-US" sz="2200" dirty="0" smtClean="0"/>
              <a:t>Several documents on the server</a:t>
            </a:r>
          </a:p>
          <a:p>
            <a:pPr lvl="2"/>
            <a:r>
              <a:rPr lang="en-US" sz="2000" dirty="0" smtClean="0"/>
              <a:t>802.19-15/81r0</a:t>
            </a:r>
          </a:p>
          <a:p>
            <a:pPr lvl="2"/>
            <a:r>
              <a:rPr lang="en-US" sz="2000" dirty="0" smtClean="0"/>
              <a:t>802.19-15/73r1</a:t>
            </a:r>
          </a:p>
          <a:p>
            <a:pPr lvl="2"/>
            <a:r>
              <a:rPr lang="en-US" sz="2000" dirty="0" smtClean="0"/>
              <a:t>802.19-15/71r0</a:t>
            </a:r>
          </a:p>
          <a:p>
            <a:pPr lvl="2"/>
            <a:r>
              <a:rPr lang="en-US" sz="2000" dirty="0" smtClean="0"/>
              <a:t>802.19-15/65r0</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 Workshop</a:t>
            </a:r>
            <a:endParaRPr lang="en-US" dirty="0"/>
          </a:p>
        </p:txBody>
      </p:sp>
      <p:sp>
        <p:nvSpPr>
          <p:cNvPr id="3" name="Content Placeholder 2"/>
          <p:cNvSpPr>
            <a:spLocks noGrp="1"/>
          </p:cNvSpPr>
          <p:nvPr>
            <p:ph idx="1"/>
          </p:nvPr>
        </p:nvSpPr>
        <p:spPr/>
        <p:txBody>
          <a:bodyPr/>
          <a:lstStyle/>
          <a:p>
            <a:r>
              <a:rPr lang="en-US" dirty="0" smtClean="0"/>
              <a:t>The Executive Committee is having a workshop this week</a:t>
            </a:r>
          </a:p>
          <a:p>
            <a:r>
              <a:rPr lang="en-US" dirty="0" smtClean="0"/>
              <a:t>Some of the key topics will be covered on Friday 1-5 PM so 802 members can attend.  Topics include:</a:t>
            </a:r>
          </a:p>
          <a:p>
            <a:pPr lvl="1"/>
            <a:r>
              <a:rPr lang="en-US" sz="2200" dirty="0"/>
              <a:t>Radio regulatory (RR) process plan - discuss results of ad hoc </a:t>
            </a:r>
          </a:p>
          <a:p>
            <a:pPr lvl="1"/>
            <a:r>
              <a:rPr lang="en-US" sz="2200" dirty="0"/>
              <a:t>Discussion of the impact of updated patent policy on IEEE 802</a:t>
            </a:r>
          </a:p>
          <a:p>
            <a:pPr lvl="1"/>
            <a:r>
              <a:rPr lang="en-US" sz="2200" dirty="0"/>
              <a:t>Attendance requirements for obtaining membership </a:t>
            </a:r>
          </a:p>
          <a:p>
            <a:pPr lvl="1"/>
            <a:r>
              <a:rPr lang="en-US" sz="2200" dirty="0"/>
              <a:t>5G and IMT-2020: What it is, its relevance, and ways to </a:t>
            </a:r>
            <a:r>
              <a:rPr lang="en-US" sz="2200" dirty="0" smtClean="0"/>
              <a:t>participate</a:t>
            </a:r>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spTree>
    <p:extLst>
      <p:ext uri="{BB962C8B-B14F-4D97-AF65-F5344CB8AC3E}">
        <p14:creationId xmlns:p14="http://schemas.microsoft.com/office/powerpoint/2010/main" val="1160586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January 2016</a:t>
            </a:r>
            <a:endParaRPr lang="en-GB" dirty="0"/>
          </a:p>
        </p:txBody>
      </p:sp>
      <p:pic>
        <p:nvPicPr>
          <p:cNvPr id="7" name="Picture 6"/>
          <p:cNvPicPr>
            <a:picLocks noChangeAspect="1"/>
          </p:cNvPicPr>
          <p:nvPr/>
        </p:nvPicPr>
        <p:blipFill>
          <a:blip r:embed="rId2"/>
          <a:stretch>
            <a:fillRect/>
          </a:stretch>
        </p:blipFill>
        <p:spPr>
          <a:xfrm>
            <a:off x="847096" y="1366895"/>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278</TotalTime>
  <Words>415</Words>
  <Application>Microsoft Office PowerPoint</Application>
  <PresentationFormat>Custom</PresentationFormat>
  <Paragraphs>71</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January 2016 Opening Report</vt:lpstr>
      <vt:lpstr>Voter Summary</vt:lpstr>
      <vt:lpstr>Liaison from 3GPP on LAA</vt:lpstr>
      <vt:lpstr>WG Presentations This Week</vt:lpstr>
      <vt:lpstr>Task Group 1a (TG1a)</vt:lpstr>
      <vt:lpstr>Coexistence in the Automotive Environment – Interest Group</vt:lpstr>
      <vt:lpstr>EC Workshop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69</cp:revision>
  <cp:lastPrinted>2015-01-08T23:35:49Z</cp:lastPrinted>
  <dcterms:created xsi:type="dcterms:W3CDTF">2014-10-30T17:06:39Z</dcterms:created>
  <dcterms:modified xsi:type="dcterms:W3CDTF">2016-01-18T14:08:57Z</dcterms:modified>
</cp:coreProperties>
</file>