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64" r:id="rId3"/>
    <p:sldId id="272" r:id="rId4"/>
    <p:sldId id="276" r:id="rId5"/>
    <p:sldId id="267" r:id="rId6"/>
    <p:sldId id="275" r:id="rId7"/>
    <p:sldId id="277" r:id="rId8"/>
    <p:sldId id="269" r:id="rId9"/>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61" d="100"/>
          <a:sy n="61" d="100"/>
        </p:scale>
        <p:origin x="1795" y="6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1/10/2016</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Steve Shellhammer, Qualcomm</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January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January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Steve Shellhammer, Qualcomm</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802.19-16/0004r0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January 2016</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Steve Shellhammer,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January 2016 Opening </a:t>
            </a:r>
            <a:r>
              <a:rPr lang="en-GB" sz="3600" dirty="0" smtClean="0"/>
              <a:t>Report</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2016-01-10</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3144" name="Document" r:id="rId4" imgW="8238348" imgH="2556850" progId="Word.Document.8">
                  <p:embed/>
                </p:oleObj>
              </mc:Choice>
              <mc:Fallback>
                <p:oleObj name="Document" r:id="rId4" imgW="8238348" imgH="2556850" progId="Word.Document.8">
                  <p:embed/>
                  <p:pic>
                    <p:nvPicPr>
                      <p:cNvPr id="0" name="Picture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Voter Summary</a:t>
            </a:r>
            <a:endParaRPr lang="en-US" sz="3600" dirty="0"/>
          </a:p>
        </p:txBody>
      </p:sp>
      <p:sp>
        <p:nvSpPr>
          <p:cNvPr id="3" name="Content Placeholder 2"/>
          <p:cNvSpPr>
            <a:spLocks noGrp="1"/>
          </p:cNvSpPr>
          <p:nvPr>
            <p:ph idx="1"/>
          </p:nvPr>
        </p:nvSpPr>
        <p:spPr/>
        <p:txBody>
          <a:bodyPr/>
          <a:lstStyle/>
          <a:p>
            <a:r>
              <a:rPr lang="en-US" sz="2800" dirty="0" smtClean="0"/>
              <a:t>IEEE 802.19 has </a:t>
            </a:r>
            <a:r>
              <a:rPr lang="en-US" sz="2800" dirty="0" smtClean="0"/>
              <a:t>30 </a:t>
            </a:r>
            <a:r>
              <a:rPr lang="en-US" sz="2800" dirty="0" smtClean="0"/>
              <a:t>voting members</a:t>
            </a:r>
            <a:endParaRPr lang="en-US" sz="2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January 2016</a:t>
            </a:r>
            <a:endParaRPr lang="en-GB" dirty="0"/>
          </a:p>
        </p:txBody>
      </p:sp>
    </p:spTree>
    <p:extLst>
      <p:ext uri="{BB962C8B-B14F-4D97-AF65-F5344CB8AC3E}">
        <p14:creationId xmlns:p14="http://schemas.microsoft.com/office/powerpoint/2010/main" val="37318956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Liaison </a:t>
            </a:r>
            <a:r>
              <a:rPr lang="en-US" dirty="0" smtClean="0"/>
              <a:t>from 3GPP on LAA</a:t>
            </a:r>
            <a:endParaRPr lang="en-US" dirty="0"/>
          </a:p>
        </p:txBody>
      </p:sp>
      <p:sp>
        <p:nvSpPr>
          <p:cNvPr id="3" name="Content Placeholder 2"/>
          <p:cNvSpPr>
            <a:spLocks noGrp="1"/>
          </p:cNvSpPr>
          <p:nvPr>
            <p:ph idx="1"/>
          </p:nvPr>
        </p:nvSpPr>
        <p:spPr/>
        <p:txBody>
          <a:bodyPr/>
          <a:lstStyle/>
          <a:p>
            <a:r>
              <a:rPr lang="en-US" sz="2800" dirty="0" smtClean="0"/>
              <a:t>IEEE 802 recentl</a:t>
            </a:r>
            <a:r>
              <a:rPr lang="en-US" sz="2800" dirty="0" smtClean="0"/>
              <a:t>y received a liaison from 3GPP on change requests (CRs) for LAA</a:t>
            </a:r>
          </a:p>
          <a:p>
            <a:pPr lvl="1"/>
            <a:r>
              <a:rPr lang="en-US" sz="2400" dirty="0"/>
              <a:t>http://</a:t>
            </a:r>
            <a:r>
              <a:rPr lang="en-US" sz="2400" dirty="0" smtClean="0"/>
              <a:t>www.ieee802.org/Communications.shtml </a:t>
            </a:r>
            <a:endParaRPr lang="en-US" sz="2400" dirty="0"/>
          </a:p>
          <a:p>
            <a:endParaRPr lang="en-US" sz="2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January 2016</a:t>
            </a:r>
            <a:endParaRPr lang="en-GB" dirty="0"/>
          </a:p>
        </p:txBody>
      </p:sp>
    </p:spTree>
    <p:extLst>
      <p:ext uri="{BB962C8B-B14F-4D97-AF65-F5344CB8AC3E}">
        <p14:creationId xmlns:p14="http://schemas.microsoft.com/office/powerpoint/2010/main" val="1839611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Presentations This </a:t>
            </a:r>
            <a:r>
              <a:rPr lang="en-US" dirty="0" smtClean="0"/>
              <a:t>Week</a:t>
            </a:r>
            <a:endParaRPr lang="en-US" dirty="0"/>
          </a:p>
        </p:txBody>
      </p:sp>
      <p:sp>
        <p:nvSpPr>
          <p:cNvPr id="3" name="Content Placeholder 2"/>
          <p:cNvSpPr>
            <a:spLocks noGrp="1"/>
          </p:cNvSpPr>
          <p:nvPr>
            <p:ph idx="1"/>
          </p:nvPr>
        </p:nvSpPr>
        <p:spPr>
          <a:xfrm>
            <a:off x="731520" y="1952418"/>
            <a:ext cx="8288868" cy="4548292"/>
          </a:xfrm>
        </p:spPr>
        <p:txBody>
          <a:bodyPr/>
          <a:lstStyle/>
          <a:p>
            <a:r>
              <a:rPr lang="en-US" sz="2400" dirty="0" smtClean="0"/>
              <a:t>WG </a:t>
            </a:r>
            <a:r>
              <a:rPr lang="en-US" sz="2400" dirty="0" smtClean="0"/>
              <a:t>time-slots this week</a:t>
            </a:r>
            <a:endParaRPr lang="en-US" sz="2400" dirty="0" smtClean="0"/>
          </a:p>
          <a:p>
            <a:pPr lvl="1"/>
            <a:r>
              <a:rPr lang="en-US" sz="2000" dirty="0" smtClean="0"/>
              <a:t>Monday PM2</a:t>
            </a:r>
          </a:p>
          <a:p>
            <a:pPr lvl="1"/>
            <a:r>
              <a:rPr lang="en-US" sz="2000" dirty="0" smtClean="0"/>
              <a:t>Wednesday PM2</a:t>
            </a:r>
          </a:p>
          <a:p>
            <a:pPr lvl="1"/>
            <a:r>
              <a:rPr lang="en-US" sz="2000" dirty="0" smtClean="0"/>
              <a:t>Thursday PM2</a:t>
            </a:r>
          </a:p>
          <a:p>
            <a:r>
              <a:rPr lang="en-US" sz="2400" dirty="0" smtClean="0"/>
              <a:t>Current Presentation Schedule</a:t>
            </a:r>
            <a:endParaRPr lang="en-US" sz="2400" dirty="0"/>
          </a:p>
          <a:p>
            <a:r>
              <a:rPr lang="en-US" sz="2400" dirty="0" smtClean="0"/>
              <a:t>Monday PM2</a:t>
            </a:r>
          </a:p>
          <a:p>
            <a:pPr lvl="1"/>
            <a:r>
              <a:rPr lang="en-US" sz="2000" dirty="0"/>
              <a:t>Contribution on 3GPP Change Requests Regarding </a:t>
            </a:r>
            <a:r>
              <a:rPr lang="en-US" sz="2000" dirty="0" smtClean="0"/>
              <a:t>LAA (</a:t>
            </a:r>
            <a:r>
              <a:rPr lang="en-US" sz="2000" dirty="0" smtClean="0"/>
              <a:t>Andrew Myles)</a:t>
            </a:r>
          </a:p>
          <a:p>
            <a:r>
              <a:rPr lang="en-US" sz="2400" dirty="0" smtClean="0"/>
              <a:t>Wednesday PM2</a:t>
            </a:r>
          </a:p>
          <a:p>
            <a:pPr lvl="1"/>
            <a:r>
              <a:rPr lang="en-US" sz="2000" dirty="0"/>
              <a:t>NIST Activities in Wireless Coexistence (Bill Young)</a:t>
            </a:r>
          </a:p>
          <a:p>
            <a:pPr lvl="1"/>
            <a:r>
              <a:rPr lang="en-US" sz="2000" dirty="0"/>
              <a:t>LAA/802.11 Coexistence </a:t>
            </a:r>
            <a:r>
              <a:rPr lang="en-US" sz="2000" dirty="0" smtClean="0"/>
              <a:t>Activates </a:t>
            </a:r>
            <a:r>
              <a:rPr lang="en-US" sz="2000" dirty="0"/>
              <a:t>in ETSI BRAN (Andrew Myles</a:t>
            </a:r>
            <a:r>
              <a:rPr lang="en-US" sz="2000" dirty="0" smtClean="0"/>
              <a:t>)</a:t>
            </a:r>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January 2016</a:t>
            </a:r>
            <a:endParaRPr lang="en-GB" dirty="0"/>
          </a:p>
        </p:txBody>
      </p:sp>
    </p:spTree>
    <p:extLst>
      <p:ext uri="{BB962C8B-B14F-4D97-AF65-F5344CB8AC3E}">
        <p14:creationId xmlns:p14="http://schemas.microsoft.com/office/powerpoint/2010/main" val="571712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844973"/>
            <a:ext cx="8288868" cy="1136227"/>
          </a:xfrm>
        </p:spPr>
        <p:txBody>
          <a:bodyPr/>
          <a:lstStyle/>
          <a:p>
            <a:r>
              <a:rPr lang="en-US" sz="3200" dirty="0" smtClean="0"/>
              <a:t>Task Group 1a (TG1a)</a:t>
            </a:r>
            <a:endParaRPr lang="en-US" sz="3200" dirty="0"/>
          </a:p>
        </p:txBody>
      </p:sp>
      <p:sp>
        <p:nvSpPr>
          <p:cNvPr id="3" name="Content Placeholder 2"/>
          <p:cNvSpPr>
            <a:spLocks noGrp="1"/>
          </p:cNvSpPr>
          <p:nvPr>
            <p:ph idx="1"/>
          </p:nvPr>
        </p:nvSpPr>
        <p:spPr>
          <a:xfrm>
            <a:off x="731520" y="2286000"/>
            <a:ext cx="8488680" cy="4214709"/>
          </a:xfrm>
        </p:spPr>
        <p:txBody>
          <a:bodyPr/>
          <a:lstStyle/>
          <a:p>
            <a:r>
              <a:rPr lang="en-US" sz="2400" dirty="0" smtClean="0"/>
              <a:t>TG1a held its first meeting at </a:t>
            </a:r>
            <a:r>
              <a:rPr lang="en-US" sz="2400" dirty="0" smtClean="0"/>
              <a:t>the November Plenary in </a:t>
            </a:r>
            <a:r>
              <a:rPr lang="en-US" sz="2400" dirty="0" smtClean="0"/>
              <a:t>Dallas</a:t>
            </a:r>
          </a:p>
          <a:p>
            <a:r>
              <a:rPr lang="en-US" sz="2400" dirty="0" smtClean="0"/>
              <a:t>TG1a is meeting this week.  See TG1a agenda for details.</a:t>
            </a:r>
            <a:endParaRPr lang="en-US" sz="2400" dirty="0" smtClean="0"/>
          </a:p>
          <a:p>
            <a:endParaRPr lang="en-US" sz="2400"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January 2016</a:t>
            </a:r>
            <a:endParaRPr lang="en-GB" dirty="0"/>
          </a:p>
        </p:txBody>
      </p:sp>
    </p:spTree>
    <p:extLst>
      <p:ext uri="{BB962C8B-B14F-4D97-AF65-F5344CB8AC3E}">
        <p14:creationId xmlns:p14="http://schemas.microsoft.com/office/powerpoint/2010/main" val="15959044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Coexistence in the Automotive Environment – Interest Group</a:t>
            </a:r>
          </a:p>
        </p:txBody>
      </p:sp>
      <p:sp>
        <p:nvSpPr>
          <p:cNvPr id="3" name="Content Placeholder 2"/>
          <p:cNvSpPr>
            <a:spLocks noGrp="1"/>
          </p:cNvSpPr>
          <p:nvPr>
            <p:ph idx="1"/>
          </p:nvPr>
        </p:nvSpPr>
        <p:spPr>
          <a:xfrm>
            <a:off x="731520" y="1952418"/>
            <a:ext cx="8288868" cy="4548292"/>
          </a:xfrm>
        </p:spPr>
        <p:txBody>
          <a:bodyPr/>
          <a:lstStyle/>
          <a:p>
            <a:r>
              <a:rPr lang="en-US" sz="2400" dirty="0" smtClean="0"/>
              <a:t>Formed an Interest Group on Coexistence in the Automotive Environment</a:t>
            </a:r>
            <a:endParaRPr lang="en-US" sz="2400" dirty="0"/>
          </a:p>
          <a:p>
            <a:pPr lvl="1"/>
            <a:r>
              <a:rPr lang="en-US" sz="2200" dirty="0" smtClean="0"/>
              <a:t>Interest Group Chair </a:t>
            </a:r>
            <a:r>
              <a:rPr lang="en-US" sz="2200" dirty="0"/>
              <a:t>– Alaa Mourad (BMW Group</a:t>
            </a:r>
            <a:r>
              <a:rPr lang="en-US" sz="2200" dirty="0" smtClean="0"/>
              <a:t>)</a:t>
            </a:r>
          </a:p>
          <a:p>
            <a:pPr lvl="1"/>
            <a:r>
              <a:rPr lang="en-US" sz="2200" dirty="0" smtClean="0"/>
              <a:t>Held several conference calls so far</a:t>
            </a:r>
          </a:p>
          <a:p>
            <a:pPr lvl="1"/>
            <a:r>
              <a:rPr lang="en-US" sz="2200" dirty="0" smtClean="0"/>
              <a:t>Additional calls scheduled up till November</a:t>
            </a:r>
          </a:p>
          <a:p>
            <a:pPr lvl="1"/>
            <a:r>
              <a:rPr lang="en-US" sz="2200" dirty="0" smtClean="0"/>
              <a:t>Will </a:t>
            </a:r>
            <a:r>
              <a:rPr lang="en-US" sz="2200" dirty="0" smtClean="0"/>
              <a:t>meet for the first time </a:t>
            </a:r>
            <a:r>
              <a:rPr lang="en-US" sz="2200" dirty="0" smtClean="0"/>
              <a:t>Face-to-Face at the January 2016 Wireless Interim</a:t>
            </a:r>
          </a:p>
          <a:p>
            <a:pPr lvl="1"/>
            <a:r>
              <a:rPr lang="en-US" sz="2200" dirty="0" smtClean="0"/>
              <a:t>Several documents on the server</a:t>
            </a:r>
          </a:p>
          <a:p>
            <a:pPr lvl="2"/>
            <a:r>
              <a:rPr lang="en-US" sz="2000" dirty="0" smtClean="0"/>
              <a:t>802.19-15/81r0</a:t>
            </a:r>
          </a:p>
          <a:p>
            <a:pPr lvl="2"/>
            <a:r>
              <a:rPr lang="en-US" sz="2000" dirty="0" smtClean="0"/>
              <a:t>802.19-15/73r1</a:t>
            </a:r>
          </a:p>
          <a:p>
            <a:pPr lvl="2"/>
            <a:r>
              <a:rPr lang="en-US" sz="2000" dirty="0" smtClean="0"/>
              <a:t>802.19-15/71r0</a:t>
            </a:r>
          </a:p>
          <a:p>
            <a:pPr lvl="2"/>
            <a:r>
              <a:rPr lang="en-US" sz="2000" dirty="0" smtClean="0"/>
              <a:t>802.19-15/65r0</a:t>
            </a:r>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January 2016</a:t>
            </a:r>
            <a:endParaRPr lang="en-GB" dirty="0"/>
          </a:p>
        </p:txBody>
      </p:sp>
    </p:spTree>
    <p:extLst>
      <p:ext uri="{BB962C8B-B14F-4D97-AF65-F5344CB8AC3E}">
        <p14:creationId xmlns:p14="http://schemas.microsoft.com/office/powerpoint/2010/main" val="777611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 Workshop</a:t>
            </a:r>
            <a:endParaRPr lang="en-US" dirty="0"/>
          </a:p>
        </p:txBody>
      </p:sp>
      <p:sp>
        <p:nvSpPr>
          <p:cNvPr id="3" name="Content Placeholder 2"/>
          <p:cNvSpPr>
            <a:spLocks noGrp="1"/>
          </p:cNvSpPr>
          <p:nvPr>
            <p:ph idx="1"/>
          </p:nvPr>
        </p:nvSpPr>
        <p:spPr/>
        <p:txBody>
          <a:bodyPr/>
          <a:lstStyle/>
          <a:p>
            <a:r>
              <a:rPr lang="en-US" dirty="0" smtClean="0"/>
              <a:t>The Executive Committee is having a workshop this week</a:t>
            </a:r>
          </a:p>
          <a:p>
            <a:r>
              <a:rPr lang="en-US" dirty="0" smtClean="0"/>
              <a:t>Some of the key topics will be covered on Friday 1-5 PM so 802 members can attend.  Topics include:</a:t>
            </a:r>
          </a:p>
          <a:p>
            <a:pPr lvl="1"/>
            <a:r>
              <a:rPr lang="en-US" sz="2200" dirty="0"/>
              <a:t>Radio regulatory (RR) process plan - discuss results of ad hoc </a:t>
            </a:r>
          </a:p>
          <a:p>
            <a:pPr lvl="1"/>
            <a:r>
              <a:rPr lang="en-US" sz="2200" dirty="0"/>
              <a:t>Discussion of the impact of updated patent policy on IEEE 802</a:t>
            </a:r>
          </a:p>
          <a:p>
            <a:pPr lvl="1"/>
            <a:r>
              <a:rPr lang="en-US" sz="2200" dirty="0"/>
              <a:t>Attendance requirements for obtaining membership </a:t>
            </a:r>
          </a:p>
          <a:p>
            <a:pPr lvl="1"/>
            <a:r>
              <a:rPr lang="en-US" sz="2200" dirty="0"/>
              <a:t>5G and IMT-2020: What it is, its relevance, and ways to </a:t>
            </a:r>
            <a:r>
              <a:rPr lang="en-US" sz="2200" dirty="0" smtClean="0"/>
              <a:t>participate</a:t>
            </a:r>
            <a:endParaRPr lang="en-US" sz="22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January 2016</a:t>
            </a:r>
            <a:endParaRPr lang="en-GB" dirty="0"/>
          </a:p>
        </p:txBody>
      </p:sp>
    </p:spTree>
    <p:extLst>
      <p:ext uri="{BB962C8B-B14F-4D97-AF65-F5344CB8AC3E}">
        <p14:creationId xmlns:p14="http://schemas.microsoft.com/office/powerpoint/2010/main" val="1160586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dirty="0" smtClean="0"/>
              <a:t>Schedule</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January 2016</a:t>
            </a:r>
            <a:endParaRPr lang="en-GB" dirty="0"/>
          </a:p>
        </p:txBody>
      </p:sp>
      <p:pic>
        <p:nvPicPr>
          <p:cNvPr id="3" name="Picture 2"/>
          <p:cNvPicPr>
            <a:picLocks noChangeAspect="1"/>
          </p:cNvPicPr>
          <p:nvPr/>
        </p:nvPicPr>
        <p:blipFill>
          <a:blip r:embed="rId2"/>
          <a:stretch>
            <a:fillRect/>
          </a:stretch>
        </p:blipFill>
        <p:spPr>
          <a:xfrm>
            <a:off x="838200" y="1366895"/>
            <a:ext cx="8068304" cy="5414905"/>
          </a:xfrm>
          <a:prstGeom prst="rect">
            <a:avLst/>
          </a:prstGeom>
        </p:spPr>
      </p:pic>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276</TotalTime>
  <Words>403</Words>
  <Application>Microsoft Office PowerPoint</Application>
  <PresentationFormat>Custom</PresentationFormat>
  <Paragraphs>70</Paragraphs>
  <Slides>8</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6" baseType="lpstr">
      <vt:lpstr>Arial Unicode MS</vt:lpstr>
      <vt:lpstr>MS Gothic</vt:lpstr>
      <vt:lpstr>Arial</vt:lpstr>
      <vt:lpstr>Calibri</vt:lpstr>
      <vt:lpstr>Courier New</vt:lpstr>
      <vt:lpstr>Times New Roman</vt:lpstr>
      <vt:lpstr>Office Theme</vt:lpstr>
      <vt:lpstr>Document</vt:lpstr>
      <vt:lpstr>January 2016 Opening Report</vt:lpstr>
      <vt:lpstr>Voter Summary</vt:lpstr>
      <vt:lpstr>Liaison from 3GPP on LAA</vt:lpstr>
      <vt:lpstr>WG Presentations This Week</vt:lpstr>
      <vt:lpstr>Task Group 1a (TG1a)</vt:lpstr>
      <vt:lpstr>Coexistence in the Automotive Environment – Interest Group</vt:lpstr>
      <vt:lpstr>EC Workshop</vt:lpstr>
      <vt:lpstr>Schedule</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Shellhammer, Steve</cp:lastModifiedBy>
  <cp:revision>68</cp:revision>
  <cp:lastPrinted>2015-01-08T23:35:49Z</cp:lastPrinted>
  <dcterms:created xsi:type="dcterms:W3CDTF">2014-10-30T17:06:39Z</dcterms:created>
  <dcterms:modified xsi:type="dcterms:W3CDTF">2016-01-10T17:26:20Z</dcterms:modified>
</cp:coreProperties>
</file>