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16" r:id="rId3"/>
    <p:sldId id="345" r:id="rId4"/>
    <p:sldId id="321" r:id="rId5"/>
    <p:sldId id="346" r:id="rId6"/>
    <p:sldId id="326" r:id="rId7"/>
    <p:sldId id="344" r:id="rId8"/>
    <p:sldId id="341" r:id="rId9"/>
    <p:sldId id="342" r:id="rId10"/>
    <p:sldId id="343" r:id="rId11"/>
    <p:sldId id="327" r:id="rId12"/>
    <p:sldId id="347" r:id="rId13"/>
    <p:sldId id="339" r:id="rId14"/>
    <p:sldId id="340"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46"/>
            <p14:sldId id="326"/>
            <p14:sldId id="344"/>
            <p14:sldId id="341"/>
            <p14:sldId id="342"/>
            <p14:sldId id="343"/>
            <p14:sldId id="327"/>
            <p14:sldId id="347"/>
            <p14:sldId id="339"/>
            <p14:sldId id="340"/>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642"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12/18/2015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December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December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802.19-15/0107r1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December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December 2015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2015-12-22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0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a:t>Discussion on possible architectures for information exchange between independent IEEE 802.19.1 systems </a:t>
            </a:r>
            <a:r>
              <a:rPr kumimoji="1" lang="en-US" altLang="ja-JP" dirty="0" smtClean="0"/>
              <a:t>(doc. 19-15/0108r0)</a:t>
            </a:r>
            <a:endParaRPr kumimoji="1" lang="en-US" altLang="ja-JP" dirty="0"/>
          </a:p>
          <a:p>
            <a:pPr lvl="1"/>
            <a:endParaRPr kumimoji="1" lang="en-US" altLang="ja-JP" dirty="0" smtClean="0"/>
          </a:p>
          <a:p>
            <a:r>
              <a:rPr kumimoji="1" lang="en-US" altLang="ja-JP" dirty="0"/>
              <a:t>A</a:t>
            </a:r>
            <a:r>
              <a:rPr kumimoji="1" lang="en-US" altLang="ja-JP" dirty="0" smtClean="0"/>
              <a:t>pprove </a:t>
            </a:r>
            <a:r>
              <a:rPr kumimoji="1" lang="en-US" altLang="ja-JP" dirty="0"/>
              <a:t>the </a:t>
            </a:r>
            <a:r>
              <a:rPr kumimoji="1" lang="en-US" altLang="ja-JP" dirty="0" smtClean="0"/>
              <a:t>agenda of </a:t>
            </a:r>
            <a:r>
              <a:rPr kumimoji="1" lang="en-US" altLang="ja-JP" dirty="0"/>
              <a:t>the TG1a December 2015 </a:t>
            </a:r>
            <a:r>
              <a:rPr kumimoji="1" lang="en-US" altLang="ja-JP" dirty="0" smtClean="0"/>
              <a:t>teleconference, </a:t>
            </a:r>
            <a:r>
              <a:rPr kumimoji="1" lang="en-US" altLang="ja-JP" dirty="0"/>
              <a:t>document </a:t>
            </a:r>
            <a:r>
              <a:rPr kumimoji="1" lang="en-US" altLang="ja-JP" dirty="0" smtClean="0"/>
              <a:t>19-15/0107r1</a:t>
            </a:r>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solidFill>
                  <a:schemeClr val="bg1">
                    <a:lumMod val="75000"/>
                  </a:schemeClr>
                </a:solidFill>
              </a:rPr>
              <a:t>Tuesday, December 22, 2015: 1am ET (6am UTC, 3pm JST/KST)</a:t>
            </a:r>
          </a:p>
          <a:p>
            <a:pPr lvl="1"/>
            <a:r>
              <a:rPr kumimoji="1" lang="en-US" altLang="ja-JP" dirty="0"/>
              <a:t>Tuesday, </a:t>
            </a:r>
            <a:r>
              <a:rPr kumimoji="1" lang="en-US" altLang="ja-JP" dirty="0" smtClean="0"/>
              <a:t>January 12</a:t>
            </a:r>
            <a:r>
              <a:rPr kumimoji="1" lang="en-US" altLang="ja-JP" dirty="0"/>
              <a:t>, </a:t>
            </a:r>
            <a:r>
              <a:rPr kumimoji="1" lang="en-US" altLang="ja-JP" dirty="0" smtClean="0"/>
              <a:t>2016: </a:t>
            </a:r>
            <a:r>
              <a:rPr kumimoji="1" lang="en-US" altLang="ja-JP" dirty="0"/>
              <a:t>1am ET (6am </a:t>
            </a:r>
            <a:r>
              <a:rPr kumimoji="1" lang="en-US" altLang="ja-JP" dirty="0" smtClean="0"/>
              <a:t>UTC, </a:t>
            </a:r>
            <a:r>
              <a:rPr kumimoji="1" lang="en-US" altLang="ja-JP" dirty="0"/>
              <a:t>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1am ET, December 22, 2015</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December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Technical presentations</a:t>
            </a:r>
          </a:p>
          <a:p>
            <a:pPr lvl="1"/>
            <a:r>
              <a:rPr kumimoji="1" lang="en-US" altLang="ja-JP" dirty="0"/>
              <a:t>Discussion on possible architectures for information exchange between independent IEEE 802.19.1 </a:t>
            </a:r>
            <a:r>
              <a:rPr kumimoji="1" lang="en-US" altLang="ja-JP" dirty="0" smtClean="0"/>
              <a:t>systems</a:t>
            </a:r>
            <a:r>
              <a:rPr kumimoji="1" lang="ja-JP" altLang="en-US" dirty="0"/>
              <a:t> </a:t>
            </a:r>
            <a:r>
              <a:rPr kumimoji="1" lang="en-US" altLang="ja-JP" dirty="0" smtClean="0"/>
              <a:t>(</a:t>
            </a:r>
            <a:r>
              <a:rPr kumimoji="1" lang="en-US" altLang="ja-JP" dirty="0" err="1" smtClean="0"/>
              <a:t>Sho</a:t>
            </a:r>
            <a:r>
              <a:rPr kumimoji="1" lang="en-US" altLang="ja-JP" dirty="0" smtClean="0"/>
              <a:t> </a:t>
            </a:r>
            <a:r>
              <a:rPr kumimoji="1" lang="en-US" altLang="ja-JP" dirty="0" err="1" smtClean="0"/>
              <a:t>Furuichi</a:t>
            </a:r>
            <a:r>
              <a:rPr kumimoji="1" lang="en-US" altLang="ja-JP" dirty="0" smtClean="0"/>
              <a:t>)</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6720</TotalTime>
  <Words>378</Words>
  <Application>Microsoft Office PowerPoint</Application>
  <PresentationFormat>ユーザー設定</PresentationFormat>
  <Paragraphs>85</Paragraphs>
  <Slides>14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6" baseType="lpstr">
      <vt:lpstr>Office Theme</vt:lpstr>
      <vt:lpstr>Document</vt:lpstr>
      <vt:lpstr>TG1a December 2015 teleconference Agenda</vt:lpstr>
      <vt:lpstr>Teleconference information</vt:lpstr>
      <vt:lpstr>Attendance</vt:lpstr>
      <vt:lpstr>Agenda for December 22</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Call for submissions, discussions and approval of agenda</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249</cp:revision>
  <cp:lastPrinted>2014-11-08T20:15:38Z</cp:lastPrinted>
  <dcterms:created xsi:type="dcterms:W3CDTF">2014-10-30T17:06:39Z</dcterms:created>
  <dcterms:modified xsi:type="dcterms:W3CDTF">2015-12-18T04:11:04Z</dcterms:modified>
</cp:coreProperties>
</file>