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317" r:id="rId3"/>
    <p:sldId id="318" r:id="rId4"/>
    <p:sldId id="323" r:id="rId5"/>
    <p:sldId id="325" r:id="rId6"/>
    <p:sldId id="326" r:id="rId7"/>
    <p:sldId id="320" r:id="rId8"/>
    <p:sldId id="321" r:id="rId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802.19-15/0101r0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November 2015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27"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November 2015 plenary meeting in Dallas, TX.</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Election of TG1a technical editor</a:t>
            </a:r>
          </a:p>
          <a:p>
            <a:pPr lvl="1"/>
            <a:r>
              <a:rPr kumimoji="1" lang="en-US" altLang="ja-JP" dirty="0" smtClean="0"/>
              <a:t>Chen Sun (See Motion #1 slide)</a:t>
            </a:r>
          </a:p>
          <a:p>
            <a:r>
              <a:rPr kumimoji="1" lang="en-US" altLang="ja-JP" dirty="0" smtClean="0"/>
              <a:t>Discussed project time line</a:t>
            </a:r>
          </a:p>
          <a:p>
            <a:pPr lvl="1"/>
            <a:r>
              <a:rPr kumimoji="1" lang="en-US" altLang="ja-JP" dirty="0" smtClean="0"/>
              <a:t>Next milestone</a:t>
            </a:r>
            <a:r>
              <a:rPr kumimoji="1" lang="en-US" altLang="ja-JP" dirty="0" smtClean="0"/>
              <a:t>: WG LB will start after November 2016 meeting</a:t>
            </a:r>
          </a:p>
          <a:p>
            <a:pPr lvl="2"/>
            <a:r>
              <a:rPr kumimoji="1" lang="en-US" altLang="ja-JP" dirty="0" smtClean="0"/>
              <a:t>Please see </a:t>
            </a:r>
            <a:r>
              <a:rPr kumimoji="1" lang="en-US" altLang="ja-JP" dirty="0"/>
              <a:t>Timeline </a:t>
            </a:r>
            <a:r>
              <a:rPr kumimoji="1" lang="en-US" altLang="ja-JP" dirty="0" smtClean="0"/>
              <a:t>documents (Doc</a:t>
            </a:r>
            <a:r>
              <a:rPr kumimoji="1" lang="en-US" altLang="ja-JP" dirty="0"/>
              <a:t>. </a:t>
            </a:r>
            <a:r>
              <a:rPr kumimoji="1" lang="en-US" altLang="ja-JP" dirty="0" smtClean="0"/>
              <a:t>19-15/0095r0 &amp; Doc</a:t>
            </a:r>
            <a:r>
              <a:rPr kumimoji="1" lang="en-US" altLang="ja-JP" dirty="0"/>
              <a:t>. 19-15/0096r0</a:t>
            </a:r>
            <a:r>
              <a:rPr kumimoji="1" lang="en-US" altLang="ja-JP" dirty="0" smtClean="0"/>
              <a:t>) in detail</a:t>
            </a:r>
          </a:p>
          <a:p>
            <a:r>
              <a:rPr kumimoji="1" lang="en-US" altLang="ja-JP" dirty="0" smtClean="0"/>
              <a:t>Discussed draft development process</a:t>
            </a:r>
          </a:p>
          <a:p>
            <a:pPr lvl="1"/>
            <a:r>
              <a:rPr kumimoji="1" lang="en-US" altLang="ja-JP" dirty="0" smtClean="0"/>
              <a:t>TG Chair will be issued “Call for text proposals with technical contributions” to IEEE 802.19 e-mail reflector</a:t>
            </a:r>
            <a:endParaRPr kumimoji="1" lang="en-US" altLang="ja-JP" dirty="0"/>
          </a:p>
          <a:p>
            <a:r>
              <a:rPr kumimoji="1" lang="en-US" altLang="ja-JP" dirty="0" smtClean="0"/>
              <a:t>Developed liaison statement to Wireless Innovation Forum</a:t>
            </a:r>
          </a:p>
          <a:p>
            <a:pPr lvl="1"/>
            <a:r>
              <a:rPr kumimoji="1" lang="en-US" altLang="ja-JP" dirty="0" smtClean="0"/>
              <a:t>Please see Doc. </a:t>
            </a:r>
            <a:r>
              <a:rPr kumimoji="1" lang="en-US" altLang="ja-JP" dirty="0" smtClean="0"/>
              <a:t>19-15/0100r2: </a:t>
            </a:r>
            <a:r>
              <a:rPr kumimoji="1" lang="en-US" altLang="ja-JP" dirty="0" smtClean="0"/>
              <a:t>Liaison statement to Wireless Innovation Forum.</a:t>
            </a:r>
          </a:p>
          <a:p>
            <a:pPr lvl="1"/>
            <a:r>
              <a:rPr kumimoji="1" lang="en-US" altLang="ja-JP" dirty="0" smtClean="0"/>
              <a:t>TG1a approved it and forward to the IEEE 802.19 working group for approval and submission to Wireless Innovation Forum (See Motion #2 slide)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854668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Technical contributions were discussed</a:t>
            </a:r>
          </a:p>
          <a:p>
            <a:pPr lvl="1"/>
            <a:r>
              <a:rPr kumimoji="1" lang="en-US" altLang="ja-JP" dirty="0" smtClean="0"/>
              <a:t>Doc</a:t>
            </a:r>
            <a:r>
              <a:rPr kumimoji="1" lang="en-US" altLang="ja-JP" dirty="0"/>
              <a:t>. 19-15/0091r1: Explanation of IEEE 802.19.1-2014 (C. Sun)</a:t>
            </a:r>
          </a:p>
          <a:p>
            <a:pPr lvl="1"/>
            <a:r>
              <a:rPr kumimoji="1" lang="en-US" altLang="ja-JP" dirty="0"/>
              <a:t>Doc. 19-15/0092r0: Adjustment of energy detection threshold over IP-network (C. Sun)</a:t>
            </a:r>
          </a:p>
          <a:p>
            <a:pPr lvl="1"/>
            <a:r>
              <a:rPr kumimoji="1" lang="en-US" altLang="ja-JP" dirty="0"/>
              <a:t>Doc. 19-15/0093r1: Coexistence Management Considering Pre-coding and Priority (C. Sun)</a:t>
            </a:r>
          </a:p>
          <a:p>
            <a:pPr lvl="1"/>
            <a:r>
              <a:rPr kumimoji="1" lang="en-US" altLang="ja-JP" dirty="0"/>
              <a:t>Doc. 19-15/0094r1:  Coexistence Management Considering Interference Alignment (C. Sun)</a:t>
            </a:r>
          </a:p>
          <a:p>
            <a:pPr lvl="1"/>
            <a:r>
              <a:rPr kumimoji="1" lang="en-US" altLang="ja-JP" dirty="0"/>
              <a:t>Doc. 19-15/0097r0: Information exchange between independent IEEE 802.19.1 systems (S. </a:t>
            </a:r>
            <a:r>
              <a:rPr kumimoji="1" lang="en-US" altLang="ja-JP" dirty="0" err="1"/>
              <a:t>Furuichi</a:t>
            </a:r>
            <a:r>
              <a:rPr kumimoji="1" lang="en-US" altLang="ja-JP" dirty="0"/>
              <a:t>)</a:t>
            </a:r>
          </a:p>
          <a:p>
            <a:pPr lvl="1"/>
            <a:r>
              <a:rPr kumimoji="1" lang="en-US" altLang="ja-JP" dirty="0"/>
              <a:t>Doc. </a:t>
            </a:r>
            <a:r>
              <a:rPr kumimoji="1" lang="en-US" altLang="ja-JP" dirty="0" smtClean="0"/>
              <a:t>19-15/0098r0</a:t>
            </a:r>
            <a:r>
              <a:rPr kumimoji="1" lang="en-US" altLang="ja-JP" dirty="0"/>
              <a:t>: Consideration of Neighbor discovery (H. Kang</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a:t>
            </a:r>
            <a:r>
              <a:rPr kumimoji="1" lang="en-US" altLang="ja-JP" dirty="0" smtClean="0"/>
              <a:t>onfirm Chen Sun for TG1a technical editor</a:t>
            </a:r>
          </a:p>
          <a:p>
            <a:pPr lvl="1"/>
            <a:r>
              <a:rPr kumimoji="1" lang="en-US" altLang="ja-JP" dirty="0" smtClean="0"/>
              <a:t>Move</a:t>
            </a:r>
            <a:r>
              <a:rPr kumimoji="1" lang="en-US" altLang="ja-JP" dirty="0"/>
              <a:t>: Steve </a:t>
            </a:r>
            <a:r>
              <a:rPr kumimoji="1" lang="en-US" altLang="ja-JP" dirty="0" err="1"/>
              <a:t>Shellhammer</a:t>
            </a:r>
            <a:endParaRPr kumimoji="1" lang="en-US" altLang="ja-JP" dirty="0" smtClean="0"/>
          </a:p>
          <a:p>
            <a:pPr lvl="1"/>
            <a:r>
              <a:rPr kumimoji="1" lang="en-US" altLang="ja-JP" dirty="0" smtClean="0"/>
              <a:t>Second</a:t>
            </a:r>
            <a:r>
              <a:rPr kumimoji="1" lang="en-US" altLang="ja-JP" dirty="0"/>
              <a:t>: </a:t>
            </a:r>
            <a:r>
              <a:rPr kumimoji="1" lang="en-US" altLang="ja-JP" dirty="0" err="1"/>
              <a:t>Hyunduk</a:t>
            </a:r>
            <a:r>
              <a:rPr kumimoji="1" lang="en-US" altLang="ja-JP" dirty="0"/>
              <a:t> </a:t>
            </a:r>
            <a:r>
              <a:rPr kumimoji="1" lang="en-US" altLang="ja-JP" dirty="0" smtClean="0"/>
              <a:t>Kang</a:t>
            </a:r>
          </a:p>
          <a:p>
            <a:pPr lvl="1"/>
            <a:r>
              <a:rPr kumimoji="1" lang="en-US" altLang="ja-JP" dirty="0" smtClean="0"/>
              <a:t>Y:3 /N:0 /</a:t>
            </a:r>
            <a:r>
              <a:rPr kumimoji="1" lang="en-US" altLang="ja-JP" dirty="0" smtClean="0"/>
              <a:t>A:1</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53588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a:t>
            </a:r>
            <a:r>
              <a:rPr kumimoji="1" lang="en-US" altLang="ja-JP" dirty="0" smtClean="0"/>
              <a:t>pprove </a:t>
            </a:r>
            <a:r>
              <a:rPr kumimoji="1" lang="en-US" altLang="ja-JP" dirty="0"/>
              <a:t>liaison statement to </a:t>
            </a:r>
            <a:r>
              <a:rPr kumimoji="1" lang="en-US" altLang="ja-JP" dirty="0" smtClean="0"/>
              <a:t>the Wireless </a:t>
            </a:r>
            <a:r>
              <a:rPr kumimoji="1" lang="en-US" altLang="ja-JP" dirty="0"/>
              <a:t>Innovation Forum </a:t>
            </a:r>
            <a:r>
              <a:rPr kumimoji="1" lang="en-US" altLang="ja-JP" dirty="0" smtClean="0"/>
              <a:t>(Doc. 802.19-15/0100r2) </a:t>
            </a:r>
            <a:r>
              <a:rPr kumimoji="1" lang="en-US" altLang="ja-JP" dirty="0"/>
              <a:t>and forward to the IEEE 802.19 working group for approval and </a:t>
            </a:r>
            <a:r>
              <a:rPr kumimoji="1" lang="en-US" altLang="ja-JP" dirty="0" smtClean="0"/>
              <a:t>ask chair to send </a:t>
            </a:r>
            <a:r>
              <a:rPr kumimoji="1" lang="en-US" altLang="ja-JP" dirty="0"/>
              <a:t>to Wireless Innovation </a:t>
            </a:r>
            <a:r>
              <a:rPr kumimoji="1" lang="en-US" altLang="ja-JP" dirty="0" smtClean="0"/>
              <a:t>Forum</a:t>
            </a:r>
            <a:r>
              <a:rPr kumimoji="1" lang="ja-JP" altLang="en-US" dirty="0"/>
              <a:t> </a:t>
            </a:r>
            <a:r>
              <a:rPr kumimoji="1" lang="en-US" altLang="ja-JP" dirty="0" smtClean="0"/>
              <a:t>by the end of November</a:t>
            </a:r>
          </a:p>
          <a:p>
            <a:pPr lvl="1"/>
            <a:r>
              <a:rPr kumimoji="1" lang="en-US" altLang="ja-JP" dirty="0" smtClean="0"/>
              <a:t>Move: </a:t>
            </a:r>
            <a:r>
              <a:rPr kumimoji="1" lang="en-US" altLang="ja-JP" dirty="0" err="1" smtClean="0"/>
              <a:t>Sho</a:t>
            </a:r>
            <a:r>
              <a:rPr kumimoji="1" lang="en-US" altLang="ja-JP" dirty="0" smtClean="0"/>
              <a:t> </a:t>
            </a:r>
            <a:r>
              <a:rPr kumimoji="1" lang="en-US" altLang="ja-JP" dirty="0" err="1" smtClean="0"/>
              <a:t>Furuichi</a:t>
            </a:r>
            <a:endParaRPr kumimoji="1" lang="en-US" altLang="ja-JP" dirty="0" smtClean="0"/>
          </a:p>
          <a:p>
            <a:pPr lvl="1"/>
            <a:r>
              <a:rPr kumimoji="1" lang="en-US" altLang="ja-JP" dirty="0" smtClean="0"/>
              <a:t>Second</a:t>
            </a:r>
            <a:r>
              <a:rPr kumimoji="1" lang="en-US" altLang="ja-JP" dirty="0"/>
              <a:t>: </a:t>
            </a:r>
            <a:r>
              <a:rPr kumimoji="1" lang="en-US" altLang="ja-JP" dirty="0" err="1"/>
              <a:t>Hyunduk</a:t>
            </a:r>
            <a:r>
              <a:rPr kumimoji="1" lang="en-US" altLang="ja-JP" dirty="0"/>
              <a:t> </a:t>
            </a:r>
            <a:r>
              <a:rPr kumimoji="1" lang="en-US" altLang="ja-JP" dirty="0" smtClean="0"/>
              <a:t>Kang</a:t>
            </a:r>
          </a:p>
          <a:p>
            <a:pPr lvl="1"/>
            <a:r>
              <a:rPr kumimoji="1" lang="en-US" altLang="ja-JP" dirty="0" smtClean="0"/>
              <a:t>Y:</a:t>
            </a:r>
            <a:r>
              <a:rPr kumimoji="1" lang="ja-JP" altLang="en-US" dirty="0"/>
              <a:t> </a:t>
            </a:r>
            <a:r>
              <a:rPr kumimoji="1" lang="en-US" altLang="ja-JP" dirty="0" smtClean="0"/>
              <a:t>4 /N:0 /</a:t>
            </a:r>
            <a:r>
              <a:rPr kumimoji="1" lang="en-US" altLang="ja-JP" dirty="0" smtClean="0"/>
              <a:t>A:0</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459056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377400067"/>
              </p:ext>
            </p:extLst>
          </p:nvPr>
        </p:nvGraphicFramePr>
        <p:xfrm>
          <a:off x="457201" y="1600200"/>
          <a:ext cx="8791571" cy="1137920"/>
        </p:xfrm>
        <a:graphic>
          <a:graphicData uri="http://schemas.openxmlformats.org/drawingml/2006/table">
            <a:tbl>
              <a:tblPr firstRow="1" bandRow="1">
                <a:tableStyleId>{5C22544A-7EE6-4342-B048-85BDC9FD1C3A}</a:tableStyleId>
              </a:tblPr>
              <a:tblGrid>
                <a:gridCol w="1082739"/>
                <a:gridCol w="143186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Tuesday</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December 22</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1:00AM</a:t>
                      </a:r>
                      <a:r>
                        <a:rPr kumimoji="1" lang="en-US" altLang="ja-JP" sz="1800" baseline="0" dirty="0" smtClean="0">
                          <a:latin typeface="Calibri" panose="020F0502020204030204" pitchFamily="34" charset="0"/>
                        </a:rPr>
                        <a:t> Eastern Time</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Eastern Time</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r h="370840">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Tuesday</a:t>
                      </a:r>
                      <a:endParaRPr kumimoji="1" lang="ja-JP" altLang="en-US" sz="1800" dirty="0" smtClean="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January 12</a:t>
                      </a:r>
                      <a:endParaRPr kumimoji="1" lang="ja-JP" altLang="en-US" sz="1800" dirty="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1:00AM</a:t>
                      </a:r>
                      <a:r>
                        <a:rPr kumimoji="1" lang="en-US" altLang="ja-JP" sz="1800" baseline="0" dirty="0" smtClean="0">
                          <a:latin typeface="Calibri" panose="020F0502020204030204" pitchFamily="34" charset="0"/>
                        </a:rPr>
                        <a:t> Eastern Time</a:t>
                      </a:r>
                      <a:endParaRPr kumimoji="1" lang="ja-JP" altLang="en-US" sz="1800" dirty="0" smtClean="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Eastern Time</a:t>
                      </a:r>
                      <a:endParaRPr kumimoji="1" lang="ja-JP" altLang="en-US" sz="1800" dirty="0" smtClean="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smtClean="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January 2016 Interim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Discuss text proposals</a:t>
            </a:r>
            <a:r>
              <a:rPr kumimoji="1" lang="ja-JP" altLang="en-US" dirty="0"/>
              <a:t> </a:t>
            </a:r>
            <a:r>
              <a:rPr kumimoji="1" lang="en-US" altLang="ja-JP" dirty="0" smtClean="0"/>
              <a:t>with technical presentations</a:t>
            </a:r>
          </a:p>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6093</TotalTime>
  <Words>507</Words>
  <Application>Microsoft Office PowerPoint</Application>
  <PresentationFormat>ユーザー設定</PresentationFormat>
  <Paragraphs>81</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Office Theme</vt:lpstr>
      <vt:lpstr>Document</vt:lpstr>
      <vt:lpstr>November 2015 TG1a Closing Report</vt:lpstr>
      <vt:lpstr>Abstract</vt:lpstr>
      <vt:lpstr>Results of the week (1/2)</vt:lpstr>
      <vt:lpstr>Results of the week (2/2)</vt:lpstr>
      <vt:lpstr>Motion #1</vt:lpstr>
      <vt:lpstr>Motion #2</vt:lpstr>
      <vt:lpstr>Conference calls</vt:lpstr>
      <vt:lpstr>January 2016 Interim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193</cp:revision>
  <cp:lastPrinted>2014-11-08T20:15:38Z</cp:lastPrinted>
  <dcterms:created xsi:type="dcterms:W3CDTF">2014-10-30T17:06:39Z</dcterms:created>
  <dcterms:modified xsi:type="dcterms:W3CDTF">2015-11-12T17:11:58Z</dcterms:modified>
</cp:coreProperties>
</file>