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73" r:id="rId4"/>
    <p:sldId id="258" r:id="rId5"/>
    <p:sldId id="259" r:id="rId6"/>
    <p:sldId id="260" r:id="rId7"/>
    <p:sldId id="261" r:id="rId8"/>
    <p:sldId id="262" r:id="rId9"/>
    <p:sldId id="272" r:id="rId10"/>
    <p:sldId id="266" r:id="rId11"/>
    <p:sldId id="268" r:id="rId12"/>
    <p:sldId id="274" r:id="rId13"/>
    <p:sldId id="270" r:id="rId14"/>
    <p:sldId id="271" r:id="rId15"/>
    <p:sldId id="275" r:id="rId1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ony" initials="Sony" lastIdx="1" clrIdx="0"/>
  <p:cmAuthor id="1" name="SF" initials="SF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0586" autoAdjust="0"/>
    <p:restoredTop sz="95906" autoAdjust="0"/>
  </p:normalViewPr>
  <p:slideViewPr>
    <p:cSldViewPr>
      <p:cViewPr>
        <p:scale>
          <a:sx n="92" d="100"/>
          <a:sy n="92" d="100"/>
        </p:scale>
        <p:origin x="-1042" y="-3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November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Chen Sun, Sony China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Chen Sun, Sony China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smtClean="0"/>
              <a:t>November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smtClean="0"/>
              <a:t>November 2015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Chen Sun, Sony China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November 2015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Chen Sun, Sony China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November 2015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Chen Sun, Sony China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November 2015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Chen Sun, Sony China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November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Chen Sun, Sony China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November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Chen Sun, Sony China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November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Chen Sun, Sony China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smtClean="0"/>
              <a:t>November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Chen Sun, Sony China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802.19-15/0091r1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smtClean="0"/>
              <a:t>November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Chen Sun, Sony China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Explanation of IEEE 802.19.1-2014 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335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Date:</a:t>
            </a:r>
            <a:r>
              <a:rPr lang="en-GB" sz="2000" b="0" dirty="0" smtClean="0"/>
              <a:t> 2015-11-06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986355"/>
              </p:ext>
            </p:extLst>
          </p:nvPr>
        </p:nvGraphicFramePr>
        <p:xfrm>
          <a:off x="508000" y="2438400"/>
          <a:ext cx="7881938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4" name="Document" r:id="rId4" imgW="8253286" imgH="2564836" progId="Word.Document.8">
                  <p:embed/>
                </p:oleObj>
              </mc:Choice>
              <mc:Fallback>
                <p:oleObj name="Document" r:id="rId4" imgW="8253286" imgH="256483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438400"/>
                        <a:ext cx="7881938" cy="24384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changes in P802.19.1a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Data types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IEEE 802.19.1-2014 was developed considering the US regulation of TVWS operation.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Consideration for parameters in European regulations of TVWS operation are also needed.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/>
              <a:t>Consideration for </a:t>
            </a:r>
            <a:r>
              <a:rPr lang="en-US" altLang="ja-JP" dirty="0" smtClean="0"/>
              <a:t>p</a:t>
            </a:r>
            <a:r>
              <a:rPr lang="en-US" dirty="0" smtClean="0"/>
              <a:t>arameters for operation in other frequency bands such as 3.5GHz and 5GHz are also needed.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Chen Sun, Sony China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8942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Possible changes in P802.19.1a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Procedures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Procedures for coexistence management considering new operations in TVWS under European regulation are needed.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Also procedures </a:t>
            </a:r>
            <a:r>
              <a:rPr lang="en-US" dirty="0"/>
              <a:t>for operation in other frequency bands such as 3.5GHz and 5GHz are needed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Chen Sun, Sony China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8030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new features in P802.19.1a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9593"/>
            <a:ext cx="7770813" cy="41132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New features might be needed [1]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Different system operators/administrators might implement different CDIS and limit information exchange among operators/administrators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Current CMs discover each other via a common CDIS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FF0000"/>
                </a:solidFill>
              </a:rPr>
              <a:t>Information exchange between system operators/administrators </a:t>
            </a:r>
            <a:r>
              <a:rPr lang="en-US" sz="1600" dirty="0" smtClean="0"/>
              <a:t>is needed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FF0000"/>
                </a:solidFill>
              </a:rPr>
              <a:t>Discovery procedure between CMs needs to be changed</a:t>
            </a:r>
            <a:endParaRPr lang="en-US" sz="1600" dirty="0" smtClean="0"/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Chen Sun, Sony China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November 2015</a:t>
            </a:r>
            <a:endParaRPr lang="en-GB" dirty="0"/>
          </a:p>
        </p:txBody>
      </p:sp>
      <p:pic>
        <p:nvPicPr>
          <p:cNvPr id="7" name="Picture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3886200"/>
            <a:ext cx="4572000" cy="2514600"/>
          </a:xfrm>
          <a:prstGeom prst="rect">
            <a:avLst/>
          </a:prstGeom>
          <a:noFill/>
          <a:ln>
            <a:noFill/>
          </a:ln>
          <a:effectLst/>
          <a:extLst/>
        </p:spPr>
      </p:pic>
      <p:sp>
        <p:nvSpPr>
          <p:cNvPr id="8" name="Left-Right Arrow 7"/>
          <p:cNvSpPr/>
          <p:nvPr/>
        </p:nvSpPr>
        <p:spPr bwMode="auto">
          <a:xfrm>
            <a:off x="4343400" y="5029200"/>
            <a:ext cx="609600" cy="228600"/>
          </a:xfrm>
          <a:prstGeom prst="left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63620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Adding new features in P802.19.1a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Algorithms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New algorithms can be added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Chen Sun, Sony China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1130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Adding new features </a:t>
            </a:r>
            <a:r>
              <a:rPr lang="en-US" dirty="0" smtClean="0"/>
              <a:t>in P802.19.1a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Test procedure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Coexistence test procedure might be added?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Chen Sun, Sony China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9304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Reference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[1] </a:t>
            </a:r>
            <a:r>
              <a:rPr kumimoji="1" lang="en-US" altLang="ja-JP" dirty="0" smtClean="0"/>
              <a:t>IEEE 802.19-2014</a:t>
            </a:r>
            <a:endParaRPr kumimoji="1" lang="en-US" altLang="ja-JP" dirty="0" smtClean="0"/>
          </a:p>
          <a:p>
            <a:endParaRPr kumimoji="1" lang="en-US" altLang="ja-JP" dirty="0"/>
          </a:p>
          <a:p>
            <a:r>
              <a:rPr kumimoji="1" lang="en-US" altLang="ja-JP" dirty="0" smtClean="0"/>
              <a:t>[2] P802.19.1a PAR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Chen Sun, Sony China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145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zh-CN" smtClean="0"/>
              <a:t>November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Chen Sun, Sony China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presentation explains the current technical aspects of the IEEE 802.19.1-2014 and shows the target areas for amendment.   </a:t>
            </a:r>
            <a:endParaRPr lang="en-GB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spcBef>
                <a:spcPts val="600"/>
              </a:spcBef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 b="1" dirty="0"/>
              <a:t>IEEE </a:t>
            </a:r>
            <a:r>
              <a:rPr lang="en-US" sz="2400" b="1" dirty="0" smtClean="0"/>
              <a:t>802.19.1-2014 [1] </a:t>
            </a:r>
            <a:r>
              <a:rPr lang="en-US" sz="2400" b="1" dirty="0"/>
              <a:t>was developed considering the US regulation of TVWS </a:t>
            </a:r>
            <a:r>
              <a:rPr lang="en-US" sz="2400" b="1" dirty="0" smtClean="0"/>
              <a:t>operation</a:t>
            </a:r>
          </a:p>
          <a:p>
            <a:pPr marL="342900" lvl="1" indent="-342900">
              <a:spcBef>
                <a:spcPts val="600"/>
              </a:spcBef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 b="1" dirty="0" smtClean="0"/>
              <a:t>Although the standard says the standard can be implemented in other frequency bands</a:t>
            </a:r>
          </a:p>
          <a:p>
            <a:pPr marL="342900" lvl="1" indent="-342900">
              <a:spcBef>
                <a:spcPts val="600"/>
              </a:spcBef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 b="1" dirty="0" smtClean="0"/>
              <a:t>The parameters/procedures seem to be not sufficient for capturing the latest rapid development of general authorized operation in different regulatory domains and different bands</a:t>
            </a:r>
            <a:endParaRPr lang="en-US" sz="2400" b="1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Chen Sun, Sony China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zh-CN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6148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5842" y="2057400"/>
            <a:ext cx="4442226" cy="335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architecture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Chen Sun, Sony China</a:t>
            </a:r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85800" y="1981201"/>
            <a:ext cx="4191000" cy="426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en-US" sz="2000" b="0" dirty="0"/>
              <a:t>The </a:t>
            </a:r>
            <a:r>
              <a:rPr lang="en-US" sz="2000" b="0" i="1" dirty="0"/>
              <a:t>coexistence discovery and information server </a:t>
            </a:r>
            <a:r>
              <a:rPr lang="en-US" sz="2000" b="0" dirty="0"/>
              <a:t>(CDIS) provides coexistence discovery service to the </a:t>
            </a:r>
            <a:r>
              <a:rPr lang="en-US" sz="2000" b="0" i="1" dirty="0"/>
              <a:t>coexistence managers </a:t>
            </a:r>
            <a:r>
              <a:rPr lang="en-US" sz="2000" b="0" dirty="0"/>
              <a:t>(CM). </a:t>
            </a:r>
            <a:endParaRPr lang="en-US" sz="2000" b="0" dirty="0" smtClean="0"/>
          </a:p>
          <a:p>
            <a:pPr>
              <a:buFont typeface="Arial" pitchFamily="34" charset="0"/>
              <a:buChar char="•"/>
            </a:pPr>
            <a:r>
              <a:rPr lang="en-US" sz="2000" b="0" dirty="0" smtClean="0"/>
              <a:t>The CM provides either information or management service to the WSOs it serves.</a:t>
            </a:r>
            <a:r>
              <a:rPr lang="en-US" sz="1800" dirty="0" smtClean="0"/>
              <a:t> </a:t>
            </a:r>
            <a:r>
              <a:rPr lang="en-US" sz="1800" b="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en-US" sz="2000" b="0" dirty="0" smtClean="0"/>
              <a:t>Communication between the CM and the WSOs is performed via their </a:t>
            </a:r>
            <a:r>
              <a:rPr lang="en-US" sz="2000" b="0" i="1" dirty="0" smtClean="0"/>
              <a:t>coexistence enablers </a:t>
            </a:r>
            <a:r>
              <a:rPr lang="en-US" sz="2000" b="0" dirty="0" smtClean="0"/>
              <a:t>(CEs). </a:t>
            </a:r>
          </a:p>
          <a:p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4855779" y="6144399"/>
            <a:ext cx="4113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Note: Actually interface C is not defined in the current standard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zh-CN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9086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Coexistence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754187"/>
            <a:ext cx="5257800" cy="41132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Services for WSOs</a:t>
            </a:r>
          </a:p>
          <a:p>
            <a:pPr lvl="1">
              <a:buFont typeface="Arial" pitchFamily="34" charset="0"/>
              <a:buChar char="•"/>
            </a:pPr>
            <a:r>
              <a:rPr lang="en-US" sz="1800" dirty="0"/>
              <a:t>Within information service the CM provides the WSO information about its potential neighbors including their operating frequencies, potential interference levels, etc. </a:t>
            </a:r>
          </a:p>
          <a:p>
            <a:pPr lvl="1">
              <a:buFont typeface="Arial" pitchFamily="34" charset="0"/>
              <a:buChar char="•"/>
            </a:pPr>
            <a:r>
              <a:rPr lang="en-US" sz="1800" dirty="0"/>
              <a:t>Within the management service the CM provides the WSO reconfiguration requests that create such configuration of this WSO that its operation is improved according to some criteria.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Services for CM</a:t>
            </a:r>
          </a:p>
          <a:p>
            <a:pPr lvl="1">
              <a:buFont typeface="Arial" pitchFamily="34" charset="0"/>
              <a:buChar char="•"/>
            </a:pPr>
            <a:r>
              <a:rPr lang="en-US" sz="1800" dirty="0"/>
              <a:t>The coexistence discovery service provides coexistence set information to the CM for WSOs served by this CM </a:t>
            </a:r>
            <a:r>
              <a:rPr lang="en-US" sz="1800" dirty="0" smtClean="0"/>
              <a:t>including </a:t>
            </a:r>
            <a:r>
              <a:rPr lang="en-US" sz="1800" i="1" dirty="0" smtClean="0"/>
              <a:t>inter-CM</a:t>
            </a:r>
            <a:r>
              <a:rPr lang="en-US" sz="1800" dirty="0" smtClean="0"/>
              <a:t> and </a:t>
            </a:r>
            <a:r>
              <a:rPr lang="en-US" sz="1800" i="1" dirty="0" smtClean="0"/>
              <a:t>intra-CM</a:t>
            </a:r>
            <a:r>
              <a:rPr lang="en-US" sz="1800" dirty="0" smtClean="0"/>
              <a:t> coexistence discovery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Chen Sun, Sony China</a:t>
            </a:r>
            <a:endParaRPr lang="en-GB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5810" y="1752599"/>
            <a:ext cx="3271838" cy="445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zh-CN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2584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Coexistence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b="0" dirty="0"/>
              <a:t>Coexistence discovery algorithms are used by CDIS and CM to discover WSOs that may affect each other performance. </a:t>
            </a:r>
            <a:endParaRPr lang="en-US" b="0" dirty="0" smtClean="0"/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Coexistence </a:t>
            </a:r>
            <a:r>
              <a:rPr lang="en-US" b="0" dirty="0"/>
              <a:t>decision algorithms are used by a CM to make coexistence decisions related to WSO reconfiguration. </a:t>
            </a:r>
            <a:endParaRPr lang="en-US" b="0" dirty="0" smtClean="0"/>
          </a:p>
          <a:p>
            <a:pPr>
              <a:buFont typeface="Arial" pitchFamily="34" charset="0"/>
              <a:buChar char="•"/>
            </a:pPr>
            <a:endParaRPr lang="en-US" b="0" dirty="0"/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Note: no restrictions on the implementation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Chen Sun, Sony China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zh-CN" dirty="0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769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Procedures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b="0" dirty="0"/>
              <a:t>T</a:t>
            </a:r>
            <a:r>
              <a:rPr lang="en-US" b="0" dirty="0" smtClean="0"/>
              <a:t>ypical </a:t>
            </a:r>
            <a:r>
              <a:rPr lang="en-US" b="0" dirty="0"/>
              <a:t>procedures and protocols among coexistence system entities (CE, CM, and CDIS) and with external entities </a:t>
            </a:r>
            <a:r>
              <a:rPr lang="en-US" b="0" dirty="0" smtClean="0"/>
              <a:t>(WSO) are defined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Chen Sun, Sony China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7218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Entity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000" b="0" dirty="0" smtClean="0"/>
              <a:t>Defining the interactions of service provider and servicer user at the service access points of the logical entities for realizing the procedures.</a:t>
            </a:r>
          </a:p>
          <a:p>
            <a:pPr>
              <a:buFont typeface="Arial" pitchFamily="34" charset="0"/>
              <a:buChar char="•"/>
            </a:pPr>
            <a:r>
              <a:rPr lang="en-US" sz="2000" b="0" dirty="0" smtClean="0"/>
              <a:t>Including common operation such as those at the transport SAP</a:t>
            </a:r>
          </a:p>
          <a:p>
            <a:pPr>
              <a:buFont typeface="Arial" pitchFamily="34" charset="0"/>
              <a:buChar char="•"/>
            </a:pPr>
            <a:r>
              <a:rPr lang="en-US" sz="2000" b="0" dirty="0" smtClean="0"/>
              <a:t>As well as, the entity-specific operations including CDIS operation, CM operation and CE operation</a:t>
            </a:r>
          </a:p>
          <a:p>
            <a:pPr lvl="1">
              <a:buFont typeface="Arial" pitchFamily="34" charset="0"/>
              <a:buChar char="•"/>
            </a:pPr>
            <a:r>
              <a:rPr lang="en-US" sz="1800" dirty="0" smtClean="0"/>
              <a:t>Each entity supports at least one of the three profiles, i.e., different operation flows</a:t>
            </a:r>
          </a:p>
          <a:p>
            <a:pPr lvl="1">
              <a:buFont typeface="Arial" pitchFamily="34" charset="0"/>
              <a:buChar char="•"/>
            </a:pPr>
            <a:r>
              <a:rPr lang="en-US" sz="1800" dirty="0" smtClean="0"/>
              <a:t>If CMs use different profiles, CMs exchange operational channel information</a:t>
            </a:r>
          </a:p>
          <a:p>
            <a:pPr lvl="1">
              <a:buFont typeface="Arial" pitchFamily="34" charset="0"/>
              <a:buChar char="•"/>
            </a:pPr>
            <a:r>
              <a:rPr lang="en-US" sz="1800" dirty="0" smtClean="0"/>
              <a:t>CMs using same profiles, decision making topology between CMs depends of the profile implemented.</a:t>
            </a:r>
          </a:p>
          <a:p>
            <a:pPr lvl="2">
              <a:buFont typeface="Arial" pitchFamily="34" charset="0"/>
              <a:buChar char="•"/>
            </a:pPr>
            <a:r>
              <a:rPr lang="en-US" sz="1600" dirty="0" smtClean="0"/>
              <a:t>Autonomous, distributed or centralized (master/slave) operation</a:t>
            </a:r>
          </a:p>
          <a:p>
            <a:pPr lvl="1">
              <a:buFont typeface="Arial" pitchFamily="34" charset="0"/>
              <a:buChar char="•"/>
            </a:pPr>
            <a:endParaRPr lang="en-US" sz="1800" dirty="0" smtClean="0"/>
          </a:p>
          <a:p>
            <a:pPr>
              <a:buFont typeface="Arial" pitchFamily="34" charset="0"/>
              <a:buChar char="•"/>
            </a:pPr>
            <a:endParaRPr lang="en-US" sz="20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Chen Sun, Sony China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6864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Normative sections: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Data type (ASN.1)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Primitives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Messages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Informative sections: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Use cases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Algorithms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Measurements and reporting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Chen Sun, Sony China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065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9118</TotalTime>
  <Words>754</Words>
  <Application>Microsoft Office PowerPoint</Application>
  <PresentationFormat>On-screen Show (4:3)</PresentationFormat>
  <Paragraphs>122</Paragraphs>
  <Slides>15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Office Theme</vt:lpstr>
      <vt:lpstr>Document</vt:lpstr>
      <vt:lpstr>Explanation of IEEE 802.19.1-2014 </vt:lpstr>
      <vt:lpstr>Abstract</vt:lpstr>
      <vt:lpstr>Background</vt:lpstr>
      <vt:lpstr>System architecture</vt:lpstr>
      <vt:lpstr>Coexistence services</vt:lpstr>
      <vt:lpstr>Coexistence algorithms</vt:lpstr>
      <vt:lpstr>Procedures</vt:lpstr>
      <vt:lpstr>Entity operations</vt:lpstr>
      <vt:lpstr>Annex</vt:lpstr>
      <vt:lpstr>Possible changes in P802.19.1a</vt:lpstr>
      <vt:lpstr>Possible changes in P802.19.1a</vt:lpstr>
      <vt:lpstr>Adding new features in P802.19.1a</vt:lpstr>
      <vt:lpstr>Adding new features in P802.19.1a</vt:lpstr>
      <vt:lpstr>Adding new features in P802.19.1a</vt:lpstr>
      <vt:lpstr>Reference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Unlicensed-LTE Coexistence Testbed</dc:title>
  <dc:creator>Microsoft account;Ben Lampert</dc:creator>
  <cp:lastModifiedBy>Chen SUN</cp:lastModifiedBy>
  <cp:revision>121</cp:revision>
  <cp:lastPrinted>1601-01-01T00:00:00Z</cp:lastPrinted>
  <dcterms:created xsi:type="dcterms:W3CDTF">2015-07-06T20:53:52Z</dcterms:created>
  <dcterms:modified xsi:type="dcterms:W3CDTF">2015-11-10T14:17:48Z</dcterms:modified>
</cp:coreProperties>
</file>