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72" r:id="rId10"/>
    <p:sldId id="266" r:id="rId11"/>
    <p:sldId id="268" r:id="rId12"/>
    <p:sldId id="274" r:id="rId13"/>
    <p:sldId id="270" r:id="rId14"/>
    <p:sldId id="271" r:id="rId15"/>
    <p:sldId id="275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" initials="Sony" lastIdx="1" clrIdx="0"/>
  <p:cmAuthor id="1" name="SF" initials="S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0586" autoAdjust="0"/>
    <p:restoredTop sz="95906" autoAdjust="0"/>
  </p:normalViewPr>
  <p:slideViewPr>
    <p:cSldViewPr>
      <p:cViewPr varScale="1">
        <p:scale>
          <a:sx n="85" d="100"/>
          <a:sy n="85" d="100"/>
        </p:scale>
        <p:origin x="-1234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802.19-15/0091r0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Explanation of IEEE 802.19.1-2014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86355"/>
              </p:ext>
            </p:extLst>
          </p:nvPr>
        </p:nvGraphicFramePr>
        <p:xfrm>
          <a:off x="508000" y="2438400"/>
          <a:ext cx="78819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Document" r:id="rId4" imgW="8253286" imgH="2564836" progId="Word.Document.8">
                  <p:embed/>
                </p:oleObj>
              </mc:Choice>
              <mc:Fallback>
                <p:oleObj name="Document" r:id="rId4" imgW="8253286" imgH="25648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38400"/>
                        <a:ext cx="7881938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changes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Data types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IEEE 802.19.1-2014 was developed considering the US regulation of TVWS operation.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Consideration for parameters in European regulations of TVWS operation are also needed.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Consideration for </a:t>
            </a:r>
            <a:r>
              <a:rPr lang="en-US" altLang="ja-JP" dirty="0" smtClean="0"/>
              <a:t>p</a:t>
            </a:r>
            <a:r>
              <a:rPr lang="en-US" dirty="0" smtClean="0"/>
              <a:t>arameters for operation in other frequency bands such as 3.5GHz and 5GHz are also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9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Possible changes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Procedures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Procedures for coexistence management considering new operations in TVWS under European regulation are needed.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Also procedures </a:t>
            </a:r>
            <a:r>
              <a:rPr lang="en-US" dirty="0"/>
              <a:t>for operation in other frequency bands such as 3.5GHz and 5GHz are needed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features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9593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New features might be needed [1]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Different system operators/administrators might implement different CDIS and limit information exchange among operators/administrators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Current CMs discover each other via a common CDIS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Information exchange between system operators/administrators </a:t>
            </a:r>
            <a:r>
              <a:rPr lang="en-US" sz="1600" dirty="0" smtClean="0"/>
              <a:t>is needed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Discovery procedure between CMs needs to be changed</a:t>
            </a:r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86200"/>
            <a:ext cx="4572000" cy="2514600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8" name="Left-Right Arrow 7"/>
          <p:cNvSpPr/>
          <p:nvPr/>
        </p:nvSpPr>
        <p:spPr bwMode="auto">
          <a:xfrm>
            <a:off x="4343400" y="5029200"/>
            <a:ext cx="609600" cy="22860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6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Adding new features 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Algorithms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New algorithms can be added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Adding new features </a:t>
            </a:r>
            <a:r>
              <a:rPr lang="en-US" dirty="0" smtClean="0"/>
              <a:t>in P802.19.1a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Test procedure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Coexistence test procedure might be added?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30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[1] 19-2014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[2] </a:t>
            </a:r>
            <a:r>
              <a:rPr kumimoji="1" lang="en-US" altLang="ja-JP" dirty="0" err="1" smtClean="0"/>
              <a:t>sony</a:t>
            </a:r>
            <a:r>
              <a:rPr kumimoji="1" lang="en-US" altLang="ja-JP" dirty="0" smtClean="0"/>
              <a:t> contribution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[3] PAR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4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explains the current technical aspects of the IEEE 802.19.1-2014 and shows the target areas for amendment.   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IEEE </a:t>
            </a:r>
            <a:r>
              <a:rPr lang="en-US" sz="2400" b="1" dirty="0" smtClean="0"/>
              <a:t>802.19.1-2014 [1] </a:t>
            </a:r>
            <a:r>
              <a:rPr lang="en-US" sz="2400" b="1" dirty="0"/>
              <a:t>was developed considering the US regulation of TVWS </a:t>
            </a:r>
            <a:r>
              <a:rPr lang="en-US" sz="2400" b="1" dirty="0" smtClean="0"/>
              <a:t>operation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 smtClean="0"/>
              <a:t>Although the standard says the standard can be implemented in other frequency bands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 smtClean="0"/>
              <a:t>The parameters/procedures seem to be not sufficient for capturing the latest rapid development of general authorized operation in different regulatory domains and different bands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14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842" y="2057400"/>
            <a:ext cx="4442226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1"/>
            <a:ext cx="41910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/>
              <a:t>The </a:t>
            </a:r>
            <a:r>
              <a:rPr lang="en-US" sz="2000" b="0" i="1" dirty="0"/>
              <a:t>coexistence discovery and information server </a:t>
            </a:r>
            <a:r>
              <a:rPr lang="en-US" sz="2000" b="0" dirty="0"/>
              <a:t>(CDIS) provides coexistence discovery service to the </a:t>
            </a:r>
            <a:r>
              <a:rPr lang="en-US" sz="2000" b="0" i="1" dirty="0"/>
              <a:t>coexistence managers </a:t>
            </a:r>
            <a:r>
              <a:rPr lang="en-US" sz="2000" b="0" dirty="0"/>
              <a:t>(CM). 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CM provides either information or management service to the WSOs it serves.</a:t>
            </a:r>
            <a:r>
              <a:rPr lang="en-US" sz="1800" dirty="0" smtClean="0"/>
              <a:t> </a:t>
            </a:r>
            <a:r>
              <a:rPr lang="en-US" sz="1800" b="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Communication between the CM and the WSOs is performed via their </a:t>
            </a:r>
            <a:r>
              <a:rPr lang="en-US" sz="2000" b="0" i="1" dirty="0" smtClean="0"/>
              <a:t>coexistence enablers </a:t>
            </a:r>
            <a:r>
              <a:rPr lang="en-US" sz="2000" b="0" dirty="0" smtClean="0"/>
              <a:t>(CEs). 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855779" y="6144399"/>
            <a:ext cx="4113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Actually interface C is not defined in the current standard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08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4187"/>
            <a:ext cx="52578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Services for WSOs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Within information service the CM provides the WSO information about its potential neighbors including their operating frequencies, potential interference levels, etc.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Within the management service the CM provides the WSO reconfiguration requests that create such configuration of this WSO that its operation is improved according to some criteria.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Services for CM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The coexistence discovery service provides coexistence set information to the CM for WSOs served by this CM </a:t>
            </a:r>
            <a:r>
              <a:rPr lang="en-US" sz="1800" dirty="0" smtClean="0"/>
              <a:t>including </a:t>
            </a:r>
            <a:r>
              <a:rPr lang="en-US" sz="1800" i="1" dirty="0" smtClean="0"/>
              <a:t>inter-CM</a:t>
            </a:r>
            <a:r>
              <a:rPr lang="en-US" sz="1800" dirty="0" smtClean="0"/>
              <a:t> and </a:t>
            </a:r>
            <a:r>
              <a:rPr lang="en-US" sz="1800" i="1" dirty="0" smtClean="0"/>
              <a:t>intra-CM</a:t>
            </a:r>
            <a:r>
              <a:rPr lang="en-US" sz="1800" dirty="0" smtClean="0"/>
              <a:t> coexistence discovery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810" y="1752599"/>
            <a:ext cx="3271838" cy="445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5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/>
              <a:t>Coexistence discovery algorithms are used by CDIS and CM to discover WSOs that may affect each other performance.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Coexistence </a:t>
            </a:r>
            <a:r>
              <a:rPr lang="en-US" b="0" dirty="0"/>
              <a:t>decision algorithms are used by a CM to make coexistence decisions related to WSO reconfiguration.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Note: no restrictions on the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/>
              <a:t>T</a:t>
            </a:r>
            <a:r>
              <a:rPr lang="en-US" b="0" dirty="0" smtClean="0"/>
              <a:t>ypical </a:t>
            </a:r>
            <a:r>
              <a:rPr lang="en-US" b="0" dirty="0"/>
              <a:t>procedures and protocols among coexistence system entities (CE, CM, and CDIS) and with external entities </a:t>
            </a:r>
            <a:r>
              <a:rPr lang="en-US" b="0" dirty="0" smtClean="0"/>
              <a:t>(WSO) are defined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Defining the interactions of service provider and servicer user at the service access points of the logical entities for realizing the procedures.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Including common operation such as those at the transport SAP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As well as, the entity-specific operations including CDIS operation, CM operation and CE operation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Each entity supports at least one of the three profiles, i.e., different operation flows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If CMs use different profiles, CMs exchange operational channel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CMs using same profiles, decision making topology between CMs depends of the profile implemented.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Autonomous, distributed or centralized (master/slave) operation</a:t>
            </a:r>
          </a:p>
          <a:p>
            <a:pPr lvl="1"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8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Normative sections: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Data type (ASN.1)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Primitives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Messages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Informative sections: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 cases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Algorithms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Measurements and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0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9108</TotalTime>
  <Words>757</Words>
  <Application>Microsoft Office PowerPoint</Application>
  <PresentationFormat>On-screen Show (4:3)</PresentationFormat>
  <Paragraphs>124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Explanation of IEEE 802.19.1-2014 </vt:lpstr>
      <vt:lpstr>Abstract</vt:lpstr>
      <vt:lpstr>Background</vt:lpstr>
      <vt:lpstr>System architecture</vt:lpstr>
      <vt:lpstr>Coexistence services</vt:lpstr>
      <vt:lpstr>Coexistence algorithms</vt:lpstr>
      <vt:lpstr>Procedures</vt:lpstr>
      <vt:lpstr>Entity operations</vt:lpstr>
      <vt:lpstr>Annex</vt:lpstr>
      <vt:lpstr>Possible changes in P802.19.1a</vt:lpstr>
      <vt:lpstr>Possible changes in P802.19.1a</vt:lpstr>
      <vt:lpstr>Adding new features in P802.19.1a</vt:lpstr>
      <vt:lpstr>Adding new features in P802.19.1a</vt:lpstr>
      <vt:lpstr>Adding new features in P802.19.1a</vt:lpstr>
      <vt:lpstr>Reference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Unlicensed-LTE Coexistence Testbed</dc:title>
  <dc:creator>Microsoft account;Ben Lampert</dc:creator>
  <cp:lastModifiedBy>Chen SUN</cp:lastModifiedBy>
  <cp:revision>120</cp:revision>
  <cp:lastPrinted>1601-01-01T00:00:00Z</cp:lastPrinted>
  <dcterms:created xsi:type="dcterms:W3CDTF">2015-07-06T20:53:52Z</dcterms:created>
  <dcterms:modified xsi:type="dcterms:W3CDTF">2015-11-09T16:44:33Z</dcterms:modified>
</cp:coreProperties>
</file>