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4" r:id="rId3"/>
    <p:sldId id="272" r:id="rId4"/>
    <p:sldId id="271" r:id="rId5"/>
    <p:sldId id="273" r:id="rId6"/>
    <p:sldId id="274" r:id="rId7"/>
    <p:sldId id="276" r:id="rId8"/>
    <p:sldId id="267" r:id="rId9"/>
    <p:sldId id="275" r:id="rId10"/>
    <p:sldId id="269"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3" d="100"/>
          <a:sy n="73" d="100"/>
        </p:scale>
        <p:origin x="667" y="7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11/5/2015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802.19-15/0090r1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November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September 2015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2015-11-05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44"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2015</a:t>
            </a:r>
            <a:endParaRPr lang="en-GB" dirty="0"/>
          </a:p>
        </p:txBody>
      </p:sp>
      <p:pic>
        <p:nvPicPr>
          <p:cNvPr id="7" name="Picture 6"/>
          <p:cNvPicPr>
            <a:picLocks noChangeAspect="1"/>
          </p:cNvPicPr>
          <p:nvPr/>
        </p:nvPicPr>
        <p:blipFill>
          <a:blip r:embed="rId2"/>
          <a:stretch>
            <a:fillRect/>
          </a:stretch>
        </p:blipFill>
        <p:spPr>
          <a:xfrm>
            <a:off x="949633" y="1418816"/>
            <a:ext cx="8082608" cy="5402733"/>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31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2015</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Presentation on LTE-U</a:t>
            </a:r>
            <a:endParaRPr lang="en-US" dirty="0"/>
          </a:p>
        </p:txBody>
      </p:sp>
      <p:sp>
        <p:nvSpPr>
          <p:cNvPr id="3" name="Content Placeholder 2"/>
          <p:cNvSpPr>
            <a:spLocks noGrp="1"/>
          </p:cNvSpPr>
          <p:nvPr>
            <p:ph idx="1"/>
          </p:nvPr>
        </p:nvSpPr>
        <p:spPr/>
        <p:txBody>
          <a:bodyPr/>
          <a:lstStyle/>
          <a:p>
            <a:r>
              <a:rPr lang="en-US" sz="2400" dirty="0" smtClean="0"/>
              <a:t>At the July Plenary we had a presentation </a:t>
            </a:r>
            <a:r>
              <a:rPr lang="en-US" sz="2400" dirty="0"/>
              <a:t>on LTE-U by Jingyi </a:t>
            </a:r>
            <a:r>
              <a:rPr lang="en-US" sz="2400" dirty="0" smtClean="0"/>
              <a:t>Zhou </a:t>
            </a:r>
            <a:r>
              <a:rPr lang="en-US" sz="2400" dirty="0"/>
              <a:t>and Mingxi </a:t>
            </a:r>
            <a:r>
              <a:rPr lang="en-US" sz="2400" dirty="0" smtClean="0"/>
              <a:t>Fan</a:t>
            </a:r>
            <a:endParaRPr lang="en-US" sz="2400" dirty="0"/>
          </a:p>
          <a:p>
            <a:pPr lvl="1"/>
            <a:r>
              <a:rPr lang="en-US" sz="2200" dirty="0" smtClean="0"/>
              <a:t>The presentation went well and we had a good discussion</a:t>
            </a:r>
          </a:p>
          <a:p>
            <a:pPr lvl="1"/>
            <a:r>
              <a:rPr lang="en-US" sz="2200" dirty="0" smtClean="0"/>
              <a:t>Presentation available in document 802.19-15/57r1</a:t>
            </a:r>
            <a:endParaRPr lang="en-US" sz="2200" dirty="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2015</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95768"/>
          </a:xfrm>
        </p:spPr>
        <p:txBody>
          <a:bodyPr/>
          <a:lstStyle/>
          <a:p>
            <a:r>
              <a:rPr lang="en-US" dirty="0" smtClean="0"/>
              <a:t>3GPP LAA Workshop</a:t>
            </a:r>
            <a:endParaRPr lang="en-US" dirty="0"/>
          </a:p>
        </p:txBody>
      </p:sp>
      <p:sp>
        <p:nvSpPr>
          <p:cNvPr id="3" name="Content Placeholder 2"/>
          <p:cNvSpPr>
            <a:spLocks noGrp="1"/>
          </p:cNvSpPr>
          <p:nvPr>
            <p:ph idx="1"/>
          </p:nvPr>
        </p:nvSpPr>
        <p:spPr>
          <a:xfrm>
            <a:off x="533400" y="1752600"/>
            <a:ext cx="8817279" cy="5029200"/>
          </a:xfrm>
        </p:spPr>
        <p:txBody>
          <a:bodyPr/>
          <a:lstStyle/>
          <a:p>
            <a:r>
              <a:rPr lang="en-US" sz="2400" dirty="0"/>
              <a:t>3GPP hosted a workshop on LTE Licensed Assisted Access (LAA) on August 29, 2015 in Beijing China</a:t>
            </a:r>
          </a:p>
          <a:p>
            <a:r>
              <a:rPr lang="en-US" sz="2400" dirty="0"/>
              <a:t>LAA operates in the 5 GHz frequency band, also used by the most recent version of Wi-Fi (IEEE 802.11ac)</a:t>
            </a:r>
          </a:p>
          <a:p>
            <a:r>
              <a:rPr lang="en-US" sz="2400" dirty="0"/>
              <a:t>The focus of the workshop was on coexistence of LAA and Wi-Fi in the 5 GHz frequency band</a:t>
            </a:r>
          </a:p>
          <a:p>
            <a:r>
              <a:rPr lang="en-US" sz="2400" dirty="0"/>
              <a:t>A number of organizations were invited to attend and make presentations</a:t>
            </a:r>
          </a:p>
          <a:p>
            <a:r>
              <a:rPr lang="en-US" sz="2400" dirty="0"/>
              <a:t>IEEE 802, Wi-Fi Alliance, Wireless Broadband Alliance, etc.</a:t>
            </a:r>
          </a:p>
          <a:p>
            <a:r>
              <a:rPr lang="en-US" sz="2400" dirty="0"/>
              <a:t>Close to 300 people attended the workshop, which lasted all day</a:t>
            </a:r>
          </a:p>
          <a:p>
            <a:r>
              <a:rPr lang="en-US" sz="2400" dirty="0"/>
              <a:t>There were six presentation each followed by good discussion as well as Q&amp;A</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2015</a:t>
            </a:r>
            <a:endParaRPr lang="en-GB" dirty="0"/>
          </a:p>
        </p:txBody>
      </p:sp>
    </p:spTree>
    <p:extLst>
      <p:ext uri="{BB962C8B-B14F-4D97-AF65-F5344CB8AC3E}">
        <p14:creationId xmlns:p14="http://schemas.microsoft.com/office/powerpoint/2010/main" val="3899676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92478"/>
          </a:xfrm>
        </p:spPr>
        <p:txBody>
          <a:bodyPr/>
          <a:lstStyle/>
          <a:p>
            <a:r>
              <a:rPr lang="en-US" dirty="0"/>
              <a:t>3GPP LAA Workshop Presentations</a:t>
            </a:r>
          </a:p>
        </p:txBody>
      </p:sp>
      <p:sp>
        <p:nvSpPr>
          <p:cNvPr id="3" name="Content Placeholder 2"/>
          <p:cNvSpPr>
            <a:spLocks noGrp="1"/>
          </p:cNvSpPr>
          <p:nvPr>
            <p:ph idx="1"/>
          </p:nvPr>
        </p:nvSpPr>
        <p:spPr>
          <a:xfrm>
            <a:off x="731520" y="1828800"/>
            <a:ext cx="8288868" cy="4876800"/>
          </a:xfrm>
        </p:spPr>
        <p:txBody>
          <a:bodyPr/>
          <a:lstStyle/>
          <a:p>
            <a:r>
              <a:rPr lang="en-US" sz="2200" i="1" dirty="0"/>
              <a:t>Licensed-Assisted Access to Unlicensed Spectrum – An Overview</a:t>
            </a:r>
            <a:r>
              <a:rPr lang="en-US" sz="2200" dirty="0"/>
              <a:t>, 3GPP</a:t>
            </a:r>
          </a:p>
          <a:p>
            <a:r>
              <a:rPr lang="en-US" sz="2200" i="1" dirty="0"/>
              <a:t>IEEE 802 submission to 3GPP LAA Workshop</a:t>
            </a:r>
            <a:r>
              <a:rPr lang="en-US" sz="2200" dirty="0"/>
              <a:t>, IEEE 802</a:t>
            </a:r>
          </a:p>
          <a:p>
            <a:r>
              <a:rPr lang="en-US" sz="2200" i="1" dirty="0"/>
              <a:t>Wi-Fi and LAA Presentation by Wi-Fi Alliance to 3GPP LAA Workshop</a:t>
            </a:r>
            <a:r>
              <a:rPr lang="en-US" sz="2200" dirty="0"/>
              <a:t>, W-Fi Alliance</a:t>
            </a:r>
          </a:p>
          <a:p>
            <a:r>
              <a:rPr lang="en-US" sz="2200" i="1" dirty="0"/>
              <a:t>3GPP Programs for LTE in Unlicensed Spectrum – Market Drivers and Deployment Considerations</a:t>
            </a:r>
            <a:r>
              <a:rPr lang="en-US" sz="2200" dirty="0"/>
              <a:t>, Wireless Broadband Alliance </a:t>
            </a:r>
          </a:p>
          <a:p>
            <a:r>
              <a:rPr lang="en-US" sz="2200" i="1" dirty="0"/>
              <a:t>Contribution to 3GPP LAA Workshop</a:t>
            </a:r>
            <a:r>
              <a:rPr lang="en-US" sz="2200" dirty="0"/>
              <a:t>, A Group of Cable Operators</a:t>
            </a:r>
          </a:p>
          <a:p>
            <a:r>
              <a:rPr lang="en-US" sz="2200" i="1" dirty="0"/>
              <a:t>Automotive Perspective on Licensed Assisted Access</a:t>
            </a:r>
            <a:r>
              <a:rPr lang="en-US" sz="2200" dirty="0"/>
              <a:t>, General Motors</a:t>
            </a:r>
          </a:p>
          <a:p>
            <a:r>
              <a:rPr lang="en-US" sz="2200" dirty="0"/>
              <a:t>Presentations are available </a:t>
            </a:r>
            <a:r>
              <a:rPr lang="en-US" sz="2200" dirty="0" smtClean="0"/>
              <a:t>at:</a:t>
            </a:r>
          </a:p>
          <a:p>
            <a:pPr lvl="1"/>
            <a:r>
              <a:rPr lang="en-US" sz="2200" dirty="0" smtClean="0"/>
              <a:t>ftp</a:t>
            </a:r>
            <a:r>
              <a:rPr lang="en-US" sz="2200" dirty="0"/>
              <a:t>://ftp.3gpp.org/workshop/2015-08-29_RAN_LAA/Docs/ </a:t>
            </a:r>
          </a:p>
          <a:p>
            <a:endParaRPr lang="en-US" sz="2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2015</a:t>
            </a:r>
            <a:endParaRPr lang="en-GB" dirty="0"/>
          </a:p>
        </p:txBody>
      </p:sp>
    </p:spTree>
    <p:extLst>
      <p:ext uri="{BB962C8B-B14F-4D97-AF65-F5344CB8AC3E}">
        <p14:creationId xmlns:p14="http://schemas.microsoft.com/office/powerpoint/2010/main" val="326593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04193"/>
            <a:ext cx="8288868" cy="667407"/>
          </a:xfrm>
        </p:spPr>
        <p:txBody>
          <a:bodyPr/>
          <a:lstStyle/>
          <a:p>
            <a:r>
              <a:rPr lang="en-US" dirty="0" smtClean="0"/>
              <a:t>3GPP LAA Workshop</a:t>
            </a:r>
            <a:endParaRPr lang="en-US" dirty="0"/>
          </a:p>
        </p:txBody>
      </p:sp>
      <p:sp>
        <p:nvSpPr>
          <p:cNvPr id="3" name="Content Placeholder 2"/>
          <p:cNvSpPr>
            <a:spLocks noGrp="1"/>
          </p:cNvSpPr>
          <p:nvPr>
            <p:ph idx="1"/>
          </p:nvPr>
        </p:nvSpPr>
        <p:spPr>
          <a:xfrm>
            <a:off x="731520" y="1428939"/>
            <a:ext cx="8288868" cy="5478169"/>
          </a:xfrm>
        </p:spPr>
        <p:txBody>
          <a:bodyPr/>
          <a:lstStyle/>
          <a:p>
            <a:r>
              <a:rPr lang="en-US" sz="2400" dirty="0" smtClean="0"/>
              <a:t>The 3GPP members explained that during the work item (WI) many of the decisions are captured in the chairs report from each meeting</a:t>
            </a:r>
          </a:p>
          <a:p>
            <a:pPr lvl="1"/>
            <a:r>
              <a:rPr lang="en-US" sz="2200" dirty="0" smtClean="0"/>
              <a:t>RAN1 chair (Satoshi Nagata) volunteered to summarize the LAA portion of the RAN1 meetings and email to the IEEE</a:t>
            </a:r>
          </a:p>
          <a:p>
            <a:pPr lvl="1"/>
            <a:r>
              <a:rPr lang="en-US" sz="2200" dirty="0" smtClean="0"/>
              <a:t>Posted </a:t>
            </a:r>
            <a:r>
              <a:rPr lang="en-US" sz="2200" dirty="0"/>
              <a:t>on </a:t>
            </a:r>
            <a:r>
              <a:rPr lang="en-US" sz="2200" dirty="0" smtClean="0"/>
              <a:t>Mentor</a:t>
            </a:r>
          </a:p>
          <a:p>
            <a:pPr lvl="2"/>
            <a:r>
              <a:rPr lang="en-US" sz="1867" dirty="0" smtClean="0"/>
              <a:t>https</a:t>
            </a:r>
            <a:r>
              <a:rPr lang="en-US" sz="1867" dirty="0"/>
              <a:t>://</a:t>
            </a:r>
            <a:r>
              <a:rPr lang="en-US" sz="1867" dirty="0" smtClean="0"/>
              <a:t>mentor.ieee.org/802.19/dcn/15/19-15-0089-00-0000-3gpp-ran1-chairs-notes.zip </a:t>
            </a:r>
          </a:p>
          <a:p>
            <a:r>
              <a:rPr lang="en-US" sz="2400" dirty="0" smtClean="0"/>
              <a:t>A new topic that came up was Coexistence Testing</a:t>
            </a:r>
          </a:p>
          <a:p>
            <a:pPr lvl="1"/>
            <a:r>
              <a:rPr lang="en-US" sz="2200" dirty="0" smtClean="0"/>
              <a:t>RAN4 will begin to look at specifying coexistence testing</a:t>
            </a:r>
          </a:p>
          <a:p>
            <a:pPr lvl="1"/>
            <a:r>
              <a:rPr lang="en-US" sz="2200" dirty="0" smtClean="0"/>
              <a:t>IEEE 802 could provide inputs on this topic including</a:t>
            </a:r>
          </a:p>
          <a:p>
            <a:pPr lvl="2"/>
            <a:r>
              <a:rPr lang="en-US" sz="2000" dirty="0" smtClean="0"/>
              <a:t>Coexistence Scenario descriptions</a:t>
            </a:r>
          </a:p>
          <a:p>
            <a:pPr lvl="2"/>
            <a:r>
              <a:rPr lang="en-US" sz="2000" dirty="0" smtClean="0"/>
              <a:t>Coexistence Metrics</a:t>
            </a:r>
          </a:p>
          <a:p>
            <a:pPr lvl="2"/>
            <a:r>
              <a:rPr lang="en-US" sz="2000" dirty="0" smtClean="0"/>
              <a:t>Test Plan Description</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2015</a:t>
            </a:r>
            <a:endParaRPr lang="en-GB" dirty="0"/>
          </a:p>
        </p:txBody>
      </p:sp>
    </p:spTree>
    <p:extLst>
      <p:ext uri="{BB962C8B-B14F-4D97-AF65-F5344CB8AC3E}">
        <p14:creationId xmlns:p14="http://schemas.microsoft.com/office/powerpoint/2010/main" val="2493144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LAA Discussions This Week</a:t>
            </a:r>
            <a:endParaRPr lang="en-US" dirty="0"/>
          </a:p>
        </p:txBody>
      </p:sp>
      <p:sp>
        <p:nvSpPr>
          <p:cNvPr id="3" name="Content Placeholder 2"/>
          <p:cNvSpPr>
            <a:spLocks noGrp="1"/>
          </p:cNvSpPr>
          <p:nvPr>
            <p:ph idx="1"/>
          </p:nvPr>
        </p:nvSpPr>
        <p:spPr/>
        <p:txBody>
          <a:bodyPr/>
          <a:lstStyle/>
          <a:p>
            <a:pPr marL="0" indent="0">
              <a:buNone/>
            </a:pPr>
            <a:r>
              <a:rPr lang="en-US" sz="2400" dirty="0" smtClean="0"/>
              <a:t>WG time </a:t>
            </a:r>
            <a:r>
              <a:rPr lang="en-US" sz="2400" dirty="0" smtClean="0"/>
              <a:t>available this week </a:t>
            </a:r>
            <a:r>
              <a:rPr lang="en-US" sz="2400" dirty="0" smtClean="0"/>
              <a:t>for discussion on LAA</a:t>
            </a:r>
          </a:p>
          <a:p>
            <a:r>
              <a:rPr lang="en-US" sz="2400" dirty="0" smtClean="0"/>
              <a:t>Monday </a:t>
            </a:r>
            <a:r>
              <a:rPr lang="en-US" sz="2400" dirty="0" smtClean="0"/>
              <a:t>PM2</a:t>
            </a:r>
          </a:p>
          <a:p>
            <a:pPr lvl="1"/>
            <a:r>
              <a:rPr lang="en-US" sz="2200" dirty="0" smtClean="0"/>
              <a:t>Paul Nikolich – Coexistence Test Methodology</a:t>
            </a:r>
            <a:endParaRPr lang="en-US" sz="2200" dirty="0" smtClean="0"/>
          </a:p>
          <a:p>
            <a:r>
              <a:rPr lang="en-US" sz="2400" dirty="0" smtClean="0"/>
              <a:t>Wednesday </a:t>
            </a:r>
            <a:r>
              <a:rPr lang="en-US" sz="2400" dirty="0" smtClean="0"/>
              <a:t>PM2</a:t>
            </a:r>
          </a:p>
          <a:p>
            <a:pPr lvl="1"/>
            <a:r>
              <a:rPr lang="en-US" sz="2200" dirty="0"/>
              <a:t>Randy </a:t>
            </a:r>
            <a:r>
              <a:rPr lang="en-US" sz="2200" dirty="0" smtClean="0"/>
              <a:t>Oltman – 802.11/LAA Coexistence Testing</a:t>
            </a:r>
            <a:endParaRPr lang="en-US" sz="2200" dirty="0"/>
          </a:p>
          <a:p>
            <a:pPr lvl="1"/>
            <a:r>
              <a:rPr lang="en-US" sz="2200" dirty="0" smtClean="0"/>
              <a:t>Andrew Myles – Contribution on LAA Coexistence </a:t>
            </a:r>
            <a:endParaRPr lang="en-US" sz="2200" dirty="0" smtClean="0"/>
          </a:p>
          <a:p>
            <a:r>
              <a:rPr lang="en-US" sz="2400" dirty="0" smtClean="0"/>
              <a:t>Thursday </a:t>
            </a:r>
            <a:r>
              <a:rPr lang="en-US" sz="2400" dirty="0" smtClean="0"/>
              <a:t>PM2</a:t>
            </a:r>
          </a:p>
          <a:p>
            <a:pPr lvl="1"/>
            <a:r>
              <a:rPr lang="en-US" sz="2200" dirty="0" smtClean="0"/>
              <a:t>Potential liaison to 3GPP on LAA</a:t>
            </a:r>
            <a:endParaRPr lang="en-US" sz="22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2015</a:t>
            </a:r>
            <a:endParaRPr lang="en-GB" dirty="0"/>
          </a:p>
        </p:txBody>
      </p:sp>
    </p:spTree>
    <p:extLst>
      <p:ext uri="{BB962C8B-B14F-4D97-AF65-F5344CB8AC3E}">
        <p14:creationId xmlns:p14="http://schemas.microsoft.com/office/powerpoint/2010/main" val="571712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The 802.19.1a PAR and CSD were approved by the Standards Board on September 3</a:t>
            </a:r>
          </a:p>
          <a:p>
            <a:pPr lvl="1"/>
            <a:r>
              <a:rPr lang="en-US" sz="2200" dirty="0" smtClean="0"/>
              <a:t>Amendment to 802.19.1 to expand to additional frequency bands</a:t>
            </a:r>
          </a:p>
          <a:p>
            <a:r>
              <a:rPr lang="en-US" sz="2400" dirty="0" smtClean="0"/>
              <a:t>The first meeting of TG1a is this week at the November Plenary in Dallas</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2015</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Coexistence in the Automotive Environment – Interest Group</a:t>
            </a:r>
          </a:p>
        </p:txBody>
      </p:sp>
      <p:sp>
        <p:nvSpPr>
          <p:cNvPr id="3" name="Content Placeholder 2"/>
          <p:cNvSpPr>
            <a:spLocks noGrp="1"/>
          </p:cNvSpPr>
          <p:nvPr>
            <p:ph idx="1"/>
          </p:nvPr>
        </p:nvSpPr>
        <p:spPr>
          <a:xfrm>
            <a:off x="731520" y="1952418"/>
            <a:ext cx="8288868" cy="4548292"/>
          </a:xfrm>
        </p:spPr>
        <p:txBody>
          <a:bodyPr/>
          <a:lstStyle/>
          <a:p>
            <a:r>
              <a:rPr lang="en-US" sz="2400" dirty="0" smtClean="0"/>
              <a:t>Formed an Interest Group on Coexistence in the Automotive Environment</a:t>
            </a:r>
            <a:endParaRPr lang="en-US" sz="2400" dirty="0"/>
          </a:p>
          <a:p>
            <a:pPr lvl="1"/>
            <a:r>
              <a:rPr lang="en-US" sz="2200" dirty="0" smtClean="0"/>
              <a:t>Interest Group Chair </a:t>
            </a:r>
            <a:r>
              <a:rPr lang="en-US" sz="2200" dirty="0"/>
              <a:t>– Alaa Mourad (BMW Group</a:t>
            </a:r>
            <a:r>
              <a:rPr lang="en-US" sz="2200" dirty="0" smtClean="0"/>
              <a:t>)</a:t>
            </a:r>
          </a:p>
          <a:p>
            <a:pPr lvl="1"/>
            <a:r>
              <a:rPr lang="en-US" sz="2200" dirty="0" smtClean="0"/>
              <a:t>Held several conference calls so far</a:t>
            </a:r>
          </a:p>
          <a:p>
            <a:pPr lvl="1"/>
            <a:r>
              <a:rPr lang="en-US" sz="2200" dirty="0" smtClean="0"/>
              <a:t>Additional calls scheduled up till November</a:t>
            </a:r>
          </a:p>
          <a:p>
            <a:pPr lvl="1"/>
            <a:r>
              <a:rPr lang="en-US" sz="2200" i="1" dirty="0" smtClean="0"/>
              <a:t>Will meet Face-to-Face at the January 2016 Wireless Interim</a:t>
            </a:r>
          </a:p>
          <a:p>
            <a:pPr lvl="1"/>
            <a:r>
              <a:rPr lang="en-US" sz="2200" dirty="0" smtClean="0"/>
              <a:t>Several documents on the server</a:t>
            </a:r>
          </a:p>
          <a:p>
            <a:pPr lvl="2"/>
            <a:r>
              <a:rPr lang="en-US" sz="2000" dirty="0" smtClean="0"/>
              <a:t>802.19-15/81r0</a:t>
            </a:r>
          </a:p>
          <a:p>
            <a:pPr lvl="2"/>
            <a:r>
              <a:rPr lang="en-US" sz="2000" dirty="0" smtClean="0"/>
              <a:t>802.19-15/73r1</a:t>
            </a:r>
          </a:p>
          <a:p>
            <a:pPr lvl="2"/>
            <a:r>
              <a:rPr lang="en-US" sz="2000" dirty="0" smtClean="0"/>
              <a:t>802.19-15/71r0</a:t>
            </a:r>
          </a:p>
          <a:p>
            <a:pPr lvl="2"/>
            <a:r>
              <a:rPr lang="en-US" sz="2000" dirty="0" smtClean="0"/>
              <a:t>802.19-15/65r0</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2015</a:t>
            </a:r>
            <a:endParaRPr lang="en-GB" dirty="0"/>
          </a:p>
        </p:txBody>
      </p:sp>
    </p:spTree>
    <p:extLst>
      <p:ext uri="{BB962C8B-B14F-4D97-AF65-F5344CB8AC3E}">
        <p14:creationId xmlns:p14="http://schemas.microsoft.com/office/powerpoint/2010/main" val="7776111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251</TotalTime>
  <Words>642</Words>
  <Application>Microsoft Office PowerPoint</Application>
  <PresentationFormat>Custom</PresentationFormat>
  <Paragraphs>97</Paragraphs>
  <Slides>10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MS Gothic</vt:lpstr>
      <vt:lpstr>Arial</vt:lpstr>
      <vt:lpstr>Calibri</vt:lpstr>
      <vt:lpstr>Courier New</vt:lpstr>
      <vt:lpstr>Times New Roman</vt:lpstr>
      <vt:lpstr>Office Theme</vt:lpstr>
      <vt:lpstr>Document</vt:lpstr>
      <vt:lpstr>September 2015 Opening Report</vt:lpstr>
      <vt:lpstr>Voter Summary</vt:lpstr>
      <vt:lpstr>Liaison Presentation on LTE-U</vt:lpstr>
      <vt:lpstr>3GPP LAA Workshop</vt:lpstr>
      <vt:lpstr>3GPP LAA Workshop Presentations</vt:lpstr>
      <vt:lpstr>3GPP LAA Workshop</vt:lpstr>
      <vt:lpstr>LAA Discussions This Week</vt:lpstr>
      <vt:lpstr>Task Group 1a (TG1a)</vt:lpstr>
      <vt:lpstr>Coexistence in the Automotive Environment – Interest Group</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67</cp:revision>
  <cp:lastPrinted>2015-01-08T23:35:49Z</cp:lastPrinted>
  <dcterms:created xsi:type="dcterms:W3CDTF">2014-10-30T17:06:39Z</dcterms:created>
  <dcterms:modified xsi:type="dcterms:W3CDTF">2015-11-05T19:07:48Z</dcterms:modified>
</cp:coreProperties>
</file>