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16" r:id="rId3"/>
    <p:sldId id="321" r:id="rId4"/>
    <p:sldId id="323"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21"/>
            <p14:sldId id="323"/>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802.19-15/0088r0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November 2015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2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802.19 WG formed an interest group on coexistence in unlicensed bands at the March 2014 plenary meeting</a:t>
            </a:r>
          </a:p>
          <a:p>
            <a:pPr lvl="1"/>
            <a:r>
              <a:rPr kumimoji="1" lang="en-US" altLang="ja-JP" dirty="0"/>
              <a:t>19-14/0032r0: March 2014 WG Minutes</a:t>
            </a:r>
          </a:p>
          <a:p>
            <a:pPr lvl="1"/>
            <a:r>
              <a:rPr kumimoji="1" lang="en-US" altLang="ja-JP" dirty="0"/>
              <a:t>7 conference calls and 3 face-to-face meetings held from March to November 2014</a:t>
            </a:r>
          </a:p>
          <a:p>
            <a:r>
              <a:rPr kumimoji="1" lang="en-US" altLang="ja-JP" dirty="0"/>
              <a:t>802.19 WG formed a study group on coexistence in unlicensed bands at the November 2014 plenary meeting. </a:t>
            </a:r>
            <a:endParaRPr kumimoji="1" lang="en-US" altLang="ja-JP" dirty="0" smtClean="0"/>
          </a:p>
          <a:p>
            <a:pPr lvl="1"/>
            <a:r>
              <a:rPr kumimoji="1" lang="en-US" altLang="ja-JP" dirty="0" smtClean="0"/>
              <a:t>6 </a:t>
            </a:r>
            <a:r>
              <a:rPr kumimoji="1" lang="en-US" altLang="ja-JP" dirty="0"/>
              <a:t>teleconference </a:t>
            </a:r>
            <a:r>
              <a:rPr kumimoji="1" lang="en-US" altLang="ja-JP" dirty="0" smtClean="0"/>
              <a:t>calls and 4 face-to-face meetings held from January to July 2015. </a:t>
            </a:r>
            <a:r>
              <a:rPr kumimoji="1" lang="en-US" altLang="ja-JP" dirty="0"/>
              <a:t>Minutes available in the </a:t>
            </a:r>
            <a:r>
              <a:rPr kumimoji="1" lang="en-US" altLang="ja-JP" dirty="0" smtClean="0"/>
              <a:t>mentor.</a:t>
            </a:r>
            <a:endParaRPr kumimoji="1" lang="en-US" altLang="ja-JP" dirty="0"/>
          </a:p>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This meeting is the first task group meeting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The first task group meeting</a:t>
            </a:r>
          </a:p>
          <a:p>
            <a:pPr lvl="1"/>
            <a:r>
              <a:rPr kumimoji="1" lang="en-US" altLang="ja-JP" dirty="0" smtClean="0"/>
              <a:t>Call for technical editor</a:t>
            </a:r>
            <a:endParaRPr kumimoji="1" lang="en-US" altLang="ja-JP" dirty="0"/>
          </a:p>
          <a:p>
            <a:pPr lvl="1"/>
            <a:r>
              <a:rPr kumimoji="1" lang="en-US" altLang="ja-JP" dirty="0" smtClean="0"/>
              <a:t>Discussion for project timeline</a:t>
            </a:r>
          </a:p>
          <a:p>
            <a:pPr lvl="1"/>
            <a:r>
              <a:rPr kumimoji="1" lang="en-US" altLang="ja-JP" dirty="0" smtClean="0"/>
              <a:t>Review Std. IEEE 802.19.1-2014</a:t>
            </a:r>
          </a:p>
          <a:p>
            <a:pPr lvl="1"/>
            <a:r>
              <a:rPr kumimoji="1" lang="en-US" altLang="ja-JP" dirty="0" smtClean="0"/>
              <a:t>Discussion for draft development process</a:t>
            </a:r>
          </a:p>
          <a:p>
            <a:pPr lvl="1"/>
            <a:r>
              <a:rPr kumimoji="1" lang="en-US" altLang="ja-JP" dirty="0" smtClean="0"/>
              <a:t>Technical presentations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6151</TotalTime>
  <Words>265</Words>
  <Application>Microsoft Office PowerPoint</Application>
  <PresentationFormat>ユーザー設定</PresentationFormat>
  <Paragraphs>38</Paragraphs>
  <Slides>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Office Theme</vt:lpstr>
      <vt:lpstr>Document</vt:lpstr>
      <vt:lpstr>November 2015 TG1a Opening Report</vt:lpstr>
      <vt:lpstr>Backgrounds</vt:lpstr>
      <vt:lpstr>Action items during this week</vt:lpstr>
      <vt:lpstr>Schedule for the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192</cp:revision>
  <cp:lastPrinted>2014-11-08T20:15:38Z</cp:lastPrinted>
  <dcterms:created xsi:type="dcterms:W3CDTF">2014-10-30T17:06:39Z</dcterms:created>
  <dcterms:modified xsi:type="dcterms:W3CDTF">2015-11-01T09:14:03Z</dcterms:modified>
</cp:coreProperties>
</file>