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6" r:id="rId2"/>
    <p:sldId id="324" r:id="rId3"/>
    <p:sldId id="316" r:id="rId4"/>
    <p:sldId id="345" r:id="rId5"/>
    <p:sldId id="325" r:id="rId6"/>
    <p:sldId id="321" r:id="rId7"/>
    <p:sldId id="322" r:id="rId8"/>
    <p:sldId id="346" r:id="rId9"/>
    <p:sldId id="326" r:id="rId10"/>
    <p:sldId id="344" r:id="rId11"/>
    <p:sldId id="341" r:id="rId12"/>
    <p:sldId id="342" r:id="rId13"/>
    <p:sldId id="343" r:id="rId14"/>
    <p:sldId id="347" r:id="rId15"/>
    <p:sldId id="327" r:id="rId16"/>
    <p:sldId id="323" r:id="rId17"/>
    <p:sldId id="352" r:id="rId18"/>
    <p:sldId id="328" r:id="rId19"/>
    <p:sldId id="329" r:id="rId20"/>
    <p:sldId id="331" r:id="rId21"/>
    <p:sldId id="350" r:id="rId22"/>
    <p:sldId id="332" r:id="rId23"/>
    <p:sldId id="348" r:id="rId24"/>
    <p:sldId id="334" r:id="rId25"/>
    <p:sldId id="349" r:id="rId26"/>
    <p:sldId id="336" r:id="rId27"/>
    <p:sldId id="351" r:id="rId28"/>
    <p:sldId id="337" r:id="rId29"/>
    <p:sldId id="353" r:id="rId30"/>
    <p:sldId id="354" r:id="rId31"/>
    <p:sldId id="339" r:id="rId32"/>
    <p:sldId id="340" r:id="rId33"/>
    <p:sldId id="355" r:id="rId34"/>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25"/>
            <p14:sldId id="321"/>
            <p14:sldId id="322"/>
            <p14:sldId id="346"/>
            <p14:sldId id="326"/>
            <p14:sldId id="344"/>
            <p14:sldId id="341"/>
            <p14:sldId id="342"/>
            <p14:sldId id="343"/>
            <p14:sldId id="347"/>
            <p14:sldId id="327"/>
            <p14:sldId id="323"/>
            <p14:sldId id="352"/>
            <p14:sldId id="328"/>
            <p14:sldId id="329"/>
            <p14:sldId id="331"/>
            <p14:sldId id="350"/>
            <p14:sldId id="332"/>
            <p14:sldId id="348"/>
            <p14:sldId id="334"/>
            <p14:sldId id="349"/>
            <p14:sldId id="336"/>
            <p14:sldId id="351"/>
            <p14:sldId id="337"/>
            <p14:sldId id="353"/>
            <p14:sldId id="354"/>
            <p14:sldId id="339"/>
            <p14:sldId id="340"/>
            <p14:sldId id="355"/>
          </p14:sldIdLst>
        </p14:section>
      </p14:sectionLst>
    </p:ex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November 2015</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November 2015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802.19-15/0087r5</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November 2015</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November 2015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2015-11-12</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287"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Approval of July 2015 CUB SG minutes</a:t>
            </a:r>
          </a:p>
          <a:p>
            <a:r>
              <a:rPr kumimoji="1" lang="en-US" altLang="ja-JP" dirty="0" smtClean="0"/>
              <a:t>TG1a Opening report</a:t>
            </a:r>
          </a:p>
          <a:p>
            <a:r>
              <a:rPr kumimoji="1" lang="en-US" altLang="ja-JP" dirty="0" smtClean="0"/>
              <a:t>Call </a:t>
            </a:r>
            <a:r>
              <a:rPr kumimoji="1" lang="en-US" altLang="ja-JP" dirty="0"/>
              <a:t>for technical </a:t>
            </a:r>
            <a:r>
              <a:rPr kumimoji="1" lang="en-US" altLang="ja-JP" dirty="0" smtClean="0"/>
              <a:t>editor</a:t>
            </a:r>
            <a:endParaRPr kumimoji="1" lang="en-US" altLang="ja-JP" dirty="0"/>
          </a:p>
          <a:p>
            <a:r>
              <a:rPr kumimoji="1" lang="en-US" altLang="ja-JP" dirty="0"/>
              <a:t>P</a:t>
            </a:r>
            <a:r>
              <a:rPr kumimoji="1" lang="en-US" altLang="ja-JP" dirty="0" smtClean="0"/>
              <a:t>roject timeline discussion</a:t>
            </a:r>
          </a:p>
          <a:p>
            <a:r>
              <a:rPr kumimoji="1" lang="en-US" altLang="ja-JP" dirty="0" smtClean="0"/>
              <a:t>Review Std. IEEE 802.19.1-2014</a:t>
            </a:r>
          </a:p>
          <a:p>
            <a:r>
              <a:rPr kumimoji="1" lang="en-US" altLang="ja-JP" dirty="0" smtClean="0"/>
              <a:t>Discussion </a:t>
            </a:r>
            <a:r>
              <a:rPr kumimoji="1" lang="en-US" altLang="ja-JP" dirty="0"/>
              <a:t>for d</a:t>
            </a:r>
            <a:r>
              <a:rPr kumimoji="1" lang="en-US" altLang="ja-JP" dirty="0" smtClean="0"/>
              <a:t>raft </a:t>
            </a:r>
            <a:r>
              <a:rPr kumimoji="1" lang="en-US" altLang="ja-JP" dirty="0"/>
              <a:t>development process</a:t>
            </a:r>
          </a:p>
          <a:p>
            <a:r>
              <a:rPr kumimoji="1" lang="en-US" altLang="ja-JP" dirty="0" smtClean="0"/>
              <a:t>Technical presentations </a:t>
            </a:r>
          </a:p>
          <a:p>
            <a:r>
              <a:rPr kumimoji="1" lang="en-US" altLang="ja-JP" dirty="0" smtClean="0"/>
              <a:t>Motions</a:t>
            </a:r>
          </a:p>
          <a:p>
            <a:r>
              <a:rPr kumimoji="1" lang="en-US" altLang="ja-JP" dirty="0" smtClean="0"/>
              <a:t>Review objectives </a:t>
            </a:r>
            <a:r>
              <a:rPr kumimoji="1" lang="en-US" altLang="ja-JP" dirty="0"/>
              <a:t>for next </a:t>
            </a:r>
            <a:r>
              <a:rPr kumimoji="1" lang="en-US" altLang="ja-JP" dirty="0" smtClean="0"/>
              <a:t>meeting</a:t>
            </a:r>
          </a:p>
          <a:p>
            <a:r>
              <a:rPr kumimoji="1" lang="en-US" altLang="ja-JP" dirty="0" smtClean="0"/>
              <a:t>Schedule for teleconferences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37174341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Call for submissions, discussions and approval of agenda</a:t>
            </a:r>
          </a:p>
        </p:txBody>
      </p:sp>
      <p:sp>
        <p:nvSpPr>
          <p:cNvPr id="3" name="コンテンツ プレースホルダー 2"/>
          <p:cNvSpPr>
            <a:spLocks noGrp="1"/>
          </p:cNvSpPr>
          <p:nvPr>
            <p:ph idx="1"/>
          </p:nvPr>
        </p:nvSpPr>
        <p:spPr/>
        <p:txBody>
          <a:bodyPr>
            <a:normAutofit fontScale="85000" lnSpcReduction="10000"/>
          </a:bodyPr>
          <a:lstStyle/>
          <a:p>
            <a:r>
              <a:rPr kumimoji="1" lang="en-US" altLang="ja-JP" dirty="0" smtClean="0"/>
              <a:t>Submissions</a:t>
            </a:r>
          </a:p>
          <a:p>
            <a:pPr lvl="1"/>
            <a:r>
              <a:rPr kumimoji="1" lang="en-US" altLang="ja-JP" dirty="0"/>
              <a:t>Doc. </a:t>
            </a:r>
            <a:r>
              <a:rPr kumimoji="1" lang="en-US" altLang="ja-JP" dirty="0" smtClean="0"/>
              <a:t>19-15/0095r0</a:t>
            </a:r>
            <a:r>
              <a:rPr kumimoji="1" lang="en-US" altLang="ja-JP" dirty="0"/>
              <a:t>: TG1a Project timeline plan (N. Sato)</a:t>
            </a:r>
          </a:p>
          <a:p>
            <a:pPr lvl="1"/>
            <a:r>
              <a:rPr kumimoji="1" lang="en-US" altLang="ja-JP" dirty="0"/>
              <a:t>Doc. </a:t>
            </a:r>
            <a:r>
              <a:rPr kumimoji="1" lang="en-US" altLang="ja-JP" dirty="0" smtClean="0"/>
              <a:t>19-15/0096r0</a:t>
            </a:r>
            <a:r>
              <a:rPr kumimoji="1" lang="en-US" altLang="ja-JP" dirty="0"/>
              <a:t>: Timeline document (N. Sato)</a:t>
            </a:r>
          </a:p>
          <a:p>
            <a:pPr lvl="1"/>
            <a:r>
              <a:rPr kumimoji="1" lang="en-US" altLang="ja-JP" dirty="0"/>
              <a:t>Doc. </a:t>
            </a:r>
            <a:r>
              <a:rPr kumimoji="1" lang="en-US" altLang="ja-JP" dirty="0" smtClean="0"/>
              <a:t>19-15/0091r1: </a:t>
            </a:r>
            <a:r>
              <a:rPr kumimoji="1" lang="en-US" altLang="ja-JP" dirty="0"/>
              <a:t>Explanation of IEEE 802.19.1-2014 (C. Sun)</a:t>
            </a:r>
          </a:p>
          <a:p>
            <a:pPr lvl="1"/>
            <a:r>
              <a:rPr kumimoji="1" lang="en-US" altLang="ja-JP" dirty="0" smtClean="0"/>
              <a:t>Doc</a:t>
            </a:r>
            <a:r>
              <a:rPr kumimoji="1" lang="en-US" altLang="ja-JP" dirty="0"/>
              <a:t>. </a:t>
            </a:r>
            <a:r>
              <a:rPr kumimoji="1" lang="en-US" altLang="ja-JP" dirty="0" smtClean="0"/>
              <a:t>19-15/0092r0</a:t>
            </a:r>
            <a:r>
              <a:rPr kumimoji="1" lang="en-US" altLang="ja-JP" dirty="0"/>
              <a:t>: Adjustment of energy detection threshold over IP-network (C. Sun</a:t>
            </a:r>
            <a:r>
              <a:rPr kumimoji="1" lang="en-US" altLang="ja-JP" dirty="0" smtClean="0"/>
              <a:t>)</a:t>
            </a:r>
          </a:p>
          <a:p>
            <a:pPr lvl="1"/>
            <a:r>
              <a:rPr kumimoji="1" lang="en-US" altLang="ja-JP" dirty="0"/>
              <a:t>Doc. </a:t>
            </a:r>
            <a:r>
              <a:rPr kumimoji="1" lang="en-US" altLang="ja-JP" dirty="0" smtClean="0"/>
              <a:t>19-15/0093r1: </a:t>
            </a:r>
            <a:r>
              <a:rPr kumimoji="1" lang="en-US" altLang="ja-JP" dirty="0"/>
              <a:t>Coexistence Management Considering Pre-coding and Priority (C. Sun)</a:t>
            </a:r>
          </a:p>
          <a:p>
            <a:pPr lvl="1"/>
            <a:r>
              <a:rPr kumimoji="1" lang="en-US" altLang="ja-JP" dirty="0"/>
              <a:t>Doc. </a:t>
            </a:r>
            <a:r>
              <a:rPr kumimoji="1" lang="en-US" altLang="ja-JP" dirty="0" smtClean="0"/>
              <a:t>19-15/0094r1:  </a:t>
            </a:r>
            <a:r>
              <a:rPr kumimoji="1" lang="en-US" altLang="ja-JP" dirty="0"/>
              <a:t>Coexistence Management Considering Interference Alignment (C. Sun</a:t>
            </a:r>
            <a:r>
              <a:rPr kumimoji="1" lang="en-US" altLang="ja-JP" dirty="0" smtClean="0"/>
              <a:t>)</a:t>
            </a:r>
          </a:p>
          <a:p>
            <a:pPr lvl="1"/>
            <a:r>
              <a:rPr kumimoji="1" lang="en-US" altLang="ja-JP" dirty="0" smtClean="0"/>
              <a:t>Doc. 19-15/0097r0: Information exchange between independent IEEE 802.19.1 systems (S. </a:t>
            </a:r>
            <a:r>
              <a:rPr kumimoji="1" lang="en-US" altLang="ja-JP" dirty="0" err="1" smtClean="0"/>
              <a:t>Furuichi</a:t>
            </a:r>
            <a:r>
              <a:rPr kumimoji="1" lang="en-US" altLang="ja-JP" dirty="0" smtClean="0"/>
              <a:t>)</a:t>
            </a:r>
          </a:p>
          <a:p>
            <a:pPr lvl="1"/>
            <a:r>
              <a:rPr kumimoji="1" lang="en-US" altLang="ja-JP" dirty="0" smtClean="0"/>
              <a:t>Doc. 19-15/0098r0: Consideration on Neighbor Discovery (H. Kang)</a:t>
            </a:r>
          </a:p>
          <a:p>
            <a:pPr lvl="1"/>
            <a:r>
              <a:rPr kumimoji="1" lang="en-US" altLang="ja-JP" dirty="0"/>
              <a:t>Doc. 19-15/0100r0: Liaison statement to the Wireless Innovation Forum (C. Sun)</a:t>
            </a:r>
          </a:p>
          <a:p>
            <a:pPr lvl="1"/>
            <a:endParaRPr kumimoji="1" lang="en-US" altLang="ja-JP" dirty="0" smtClean="0"/>
          </a:p>
          <a:p>
            <a:r>
              <a:rPr kumimoji="1" lang="en-US" altLang="ja-JP" dirty="0" smtClean="0"/>
              <a:t>Motion </a:t>
            </a:r>
            <a:r>
              <a:rPr kumimoji="1" lang="en-US" altLang="ja-JP" dirty="0"/>
              <a:t>to approve the </a:t>
            </a:r>
            <a:r>
              <a:rPr kumimoji="1" lang="en-US" altLang="ja-JP" dirty="0" smtClean="0"/>
              <a:t>agenda of </a:t>
            </a:r>
            <a:r>
              <a:rPr kumimoji="1" lang="en-US" altLang="ja-JP" dirty="0"/>
              <a:t>the </a:t>
            </a:r>
            <a:r>
              <a:rPr kumimoji="1" lang="en-US" altLang="ja-JP" dirty="0" smtClean="0"/>
              <a:t>November </a:t>
            </a:r>
            <a:r>
              <a:rPr kumimoji="1" lang="en-US" altLang="ja-JP" dirty="0"/>
              <a:t>2015 </a:t>
            </a:r>
            <a:r>
              <a:rPr kumimoji="1" lang="en-US" altLang="ja-JP" dirty="0" smtClean="0"/>
              <a:t>TG1a </a:t>
            </a:r>
            <a:r>
              <a:rPr kumimoji="1" lang="en-US" altLang="ja-JP" dirty="0"/>
              <a:t>meeting, document </a:t>
            </a:r>
            <a:r>
              <a:rPr kumimoji="1" lang="en-US" altLang="ja-JP" dirty="0" smtClean="0"/>
              <a:t>19-15/0087r1</a:t>
            </a:r>
          </a:p>
          <a:p>
            <a:pPr lvl="1"/>
            <a:r>
              <a:rPr kumimoji="1" lang="en-US" altLang="ja-JP" dirty="0" smtClean="0"/>
              <a:t>Approved by unanimous consent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42415364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July 2015 CUB SG minutes</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July </a:t>
            </a:r>
            <a:r>
              <a:rPr kumimoji="1" lang="en-US" altLang="ja-JP" dirty="0" smtClean="0"/>
              <a:t>2015 CUB SG meeting</a:t>
            </a:r>
            <a:r>
              <a:rPr kumimoji="1" lang="en-US" altLang="ja-JP" dirty="0"/>
              <a:t>, document </a:t>
            </a:r>
            <a:r>
              <a:rPr kumimoji="1" lang="en-US" altLang="ja-JP" dirty="0" smtClean="0"/>
              <a:t>19-15/0062r1</a:t>
            </a:r>
          </a:p>
          <a:p>
            <a:pPr lvl="1"/>
            <a:r>
              <a:rPr kumimoji="1" lang="en-US" altLang="ja-JP" dirty="0"/>
              <a:t>Move</a:t>
            </a:r>
            <a:r>
              <a:rPr kumimoji="1" lang="en-US" altLang="ja-JP" dirty="0" smtClean="0"/>
              <a:t>: S. </a:t>
            </a:r>
            <a:r>
              <a:rPr kumimoji="1" lang="en-US" altLang="ja-JP" dirty="0" err="1" smtClean="0"/>
              <a:t>Furuichi</a:t>
            </a:r>
            <a:endParaRPr kumimoji="1" lang="en-US" altLang="ja-JP" dirty="0"/>
          </a:p>
          <a:p>
            <a:pPr lvl="1"/>
            <a:r>
              <a:rPr kumimoji="1" lang="en-US" altLang="ja-JP" dirty="0"/>
              <a:t>Second</a:t>
            </a:r>
            <a:r>
              <a:rPr kumimoji="1" lang="en-US" altLang="ja-JP" dirty="0" smtClean="0"/>
              <a:t>: H. Kang</a:t>
            </a:r>
          </a:p>
          <a:p>
            <a:pPr lvl="1"/>
            <a:r>
              <a:rPr kumimoji="1" lang="en-US" altLang="ja-JP" dirty="0" smtClean="0"/>
              <a:t>Voted: Approved by unanimous </a:t>
            </a:r>
            <a:r>
              <a:rPr kumimoji="1" lang="en-US" altLang="ja-JP" dirty="0"/>
              <a:t>consent</a:t>
            </a:r>
          </a:p>
          <a:p>
            <a:pPr lvl="1"/>
            <a:endParaRPr kumimoji="1" lang="en-US" altLang="ja-JP" dirty="0" smtClean="0"/>
          </a:p>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2398880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4494299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Call for technical editor</a:t>
            </a:r>
          </a:p>
        </p:txBody>
      </p:sp>
      <p:sp>
        <p:nvSpPr>
          <p:cNvPr id="3" name="コンテンツ プレースホルダー 2"/>
          <p:cNvSpPr>
            <a:spLocks noGrp="1"/>
          </p:cNvSpPr>
          <p:nvPr>
            <p:ph idx="1"/>
          </p:nvPr>
        </p:nvSpPr>
        <p:spPr/>
        <p:txBody>
          <a:bodyPr>
            <a:normAutofit/>
          </a:bodyPr>
          <a:lstStyle/>
          <a:p>
            <a:r>
              <a:rPr kumimoji="1" lang="en-US" altLang="ja-JP" dirty="0" smtClean="0"/>
              <a:t>Nomination</a:t>
            </a:r>
          </a:p>
          <a:p>
            <a:pPr lvl="1"/>
            <a:r>
              <a:rPr kumimoji="1" lang="en-US" altLang="ja-JP" dirty="0" smtClean="0"/>
              <a:t>Chen Sun</a:t>
            </a:r>
            <a:endParaRPr kumimoji="1" lang="en-US" altLang="ja-JP" dirty="0"/>
          </a:p>
          <a:p>
            <a:pPr lvl="1"/>
            <a:endParaRPr kumimoji="1" lang="en-US" altLang="ja-JP" dirty="0" smtClean="0"/>
          </a:p>
          <a:p>
            <a:pPr lvl="1"/>
            <a:endParaRPr kumimoji="1" lang="en-US" altLang="ja-JP" dirty="0"/>
          </a:p>
          <a:p>
            <a:pPr lvl="1"/>
            <a:endParaRPr kumimoji="1" lang="en-US" altLang="ja-JP" dirty="0" smtClean="0"/>
          </a:p>
          <a:p>
            <a:pPr lvl="1"/>
            <a:endParaRPr kumimoji="1" lang="en-US" altLang="ja-JP" dirty="0"/>
          </a:p>
          <a:p>
            <a:pPr lvl="1"/>
            <a:endParaRPr kumimoji="1" lang="en-US" altLang="ja-JP" dirty="0" smtClean="0"/>
          </a:p>
          <a:p>
            <a:pPr lvl="1"/>
            <a:endParaRPr kumimoji="1" lang="en-US" altLang="ja-JP" dirty="0" smtClean="0"/>
          </a:p>
          <a:p>
            <a:r>
              <a:rPr kumimoji="1" lang="en-US" altLang="ja-JP" dirty="0"/>
              <a:t>M</a:t>
            </a:r>
            <a:r>
              <a:rPr kumimoji="1" lang="en-US" altLang="ja-JP" dirty="0" smtClean="0"/>
              <a:t>otion at Thursday AM2 TG1a closing session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2722403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Project timeline discussion</a:t>
            </a:r>
          </a:p>
        </p:txBody>
      </p:sp>
      <p:sp>
        <p:nvSpPr>
          <p:cNvPr id="3" name="コンテンツ プレースホルダー 2"/>
          <p:cNvSpPr>
            <a:spLocks noGrp="1"/>
          </p:cNvSpPr>
          <p:nvPr>
            <p:ph idx="1"/>
          </p:nvPr>
        </p:nvSpPr>
        <p:spPr/>
        <p:txBody>
          <a:bodyPr>
            <a:normAutofit/>
          </a:bodyPr>
          <a:lstStyle/>
          <a:p>
            <a:r>
              <a:rPr kumimoji="1" lang="en-US" altLang="ja-JP" dirty="0" smtClean="0"/>
              <a:t>Project timeline proposal</a:t>
            </a:r>
          </a:p>
          <a:p>
            <a:pPr lvl="1"/>
            <a:r>
              <a:rPr kumimoji="1" lang="en-US" altLang="ja-JP" dirty="0" smtClean="0"/>
              <a:t>Doc. 19-15/0095r0: TG1a </a:t>
            </a:r>
            <a:r>
              <a:rPr kumimoji="1" lang="en-US" altLang="ja-JP" dirty="0"/>
              <a:t>Project timeline </a:t>
            </a:r>
            <a:r>
              <a:rPr kumimoji="1" lang="en-US" altLang="ja-JP" dirty="0" smtClean="0"/>
              <a:t>plan (N. Sato)</a:t>
            </a:r>
          </a:p>
          <a:p>
            <a:r>
              <a:rPr kumimoji="1" lang="en-US" altLang="ja-JP" dirty="0" smtClean="0"/>
              <a:t>Project timeline document</a:t>
            </a:r>
          </a:p>
          <a:p>
            <a:pPr lvl="1"/>
            <a:r>
              <a:rPr kumimoji="1" lang="en-US" altLang="ja-JP" dirty="0" smtClean="0"/>
              <a:t>Doc. 19-15/0096r0</a:t>
            </a:r>
            <a:r>
              <a:rPr kumimoji="1" lang="en-US" altLang="ja-JP" dirty="0"/>
              <a:t>: Timeline </a:t>
            </a:r>
            <a:r>
              <a:rPr kumimoji="1" lang="en-US" altLang="ja-JP" dirty="0" smtClean="0"/>
              <a:t>document (N. Sato)</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25667557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pic>
        <p:nvPicPr>
          <p:cNvPr id="7"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1" y="1377690"/>
            <a:ext cx="8229600" cy="5480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20558142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t>
            </a:r>
            <a:r>
              <a:rPr kumimoji="1" lang="en-US" altLang="ja-JP" dirty="0"/>
              <a:t>P</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a:t>Review Std. IEEE </a:t>
            </a:r>
            <a:r>
              <a:rPr kumimoji="1" lang="en-US" altLang="ja-JP" dirty="0" smtClean="0"/>
              <a:t>802.19.1-2014</a:t>
            </a:r>
          </a:p>
          <a:p>
            <a:pPr lvl="1"/>
            <a:r>
              <a:rPr kumimoji="1" lang="en-US" altLang="ja-JP" dirty="0" smtClean="0"/>
              <a:t>Doc. 19-15/0091r1: Explanation </a:t>
            </a:r>
            <a:r>
              <a:rPr kumimoji="1" lang="en-US" altLang="ja-JP" dirty="0"/>
              <a:t>of IEEE </a:t>
            </a:r>
            <a:r>
              <a:rPr kumimoji="1" lang="en-US" altLang="ja-JP" dirty="0" smtClean="0"/>
              <a:t>802.19.1-2014</a:t>
            </a:r>
            <a:r>
              <a:rPr kumimoji="1" lang="ja-JP" altLang="en-US" dirty="0"/>
              <a:t> </a:t>
            </a:r>
            <a:r>
              <a:rPr kumimoji="1" lang="en-US" altLang="ja-JP" dirty="0" smtClean="0"/>
              <a:t>(C. Sun)</a:t>
            </a:r>
          </a:p>
          <a:p>
            <a:r>
              <a:rPr kumimoji="1" lang="en-US" altLang="ja-JP" dirty="0"/>
              <a:t>Project timeline </a:t>
            </a:r>
            <a:r>
              <a:rPr kumimoji="1" lang="en-US" altLang="ja-JP" dirty="0" smtClean="0"/>
              <a:t>discussion</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9067831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a:t>
            </a:r>
            <a:r>
              <a:rPr kumimoji="1" lang="en-US" altLang="ja-JP" sz="3600" dirty="0"/>
              <a:t>A</a:t>
            </a:r>
            <a:r>
              <a:rPr kumimoji="1" lang="en-US" altLang="ja-JP" sz="3600" dirty="0" smtClean="0"/>
              <a:t>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36711950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a:t>Technical presentation</a:t>
            </a:r>
          </a:p>
          <a:p>
            <a:pPr lvl="1"/>
            <a:r>
              <a:rPr kumimoji="1" lang="en-US" altLang="ja-JP" dirty="0"/>
              <a:t>Doc. </a:t>
            </a:r>
            <a:r>
              <a:rPr kumimoji="1" lang="en-US" altLang="ja-JP" dirty="0" smtClean="0"/>
              <a:t>19-15/0092r0</a:t>
            </a:r>
            <a:r>
              <a:rPr kumimoji="1" lang="en-US" altLang="ja-JP" dirty="0"/>
              <a:t>: Adjustment of energy detection threshold over IP-network (C. Sun</a:t>
            </a:r>
            <a:r>
              <a:rPr kumimoji="1" lang="en-US" altLang="ja-JP" dirty="0" smtClean="0"/>
              <a:t>)</a:t>
            </a:r>
          </a:p>
          <a:p>
            <a:pPr lvl="1"/>
            <a:r>
              <a:rPr kumimoji="1" lang="en-US" altLang="ja-JP" dirty="0" smtClean="0"/>
              <a:t>Doc</a:t>
            </a:r>
            <a:r>
              <a:rPr kumimoji="1" lang="en-US" altLang="ja-JP" dirty="0"/>
              <a:t>. </a:t>
            </a:r>
            <a:r>
              <a:rPr kumimoji="1" lang="en-US" altLang="ja-JP" dirty="0" smtClean="0"/>
              <a:t>19-15/0097r0: Information exchange between independent IEEE 802.19.1 systems (S. </a:t>
            </a:r>
            <a:r>
              <a:rPr kumimoji="1" lang="en-US" altLang="ja-JP" dirty="0" err="1" smtClean="0"/>
              <a:t>Furuichi</a:t>
            </a:r>
            <a:r>
              <a:rPr kumimoji="1" lang="en-US" altLang="ja-JP" dirty="0" smtClean="0"/>
              <a:t>)</a:t>
            </a:r>
          </a:p>
          <a:p>
            <a:r>
              <a:rPr kumimoji="1" lang="en-US" altLang="ja-JP" dirty="0" smtClean="0"/>
              <a:t>Discussion </a:t>
            </a:r>
            <a:r>
              <a:rPr kumimoji="1" lang="en-US" altLang="ja-JP" dirty="0"/>
              <a:t>for d</a:t>
            </a:r>
            <a:r>
              <a:rPr kumimoji="1" lang="en-US" altLang="ja-JP" dirty="0" smtClean="0"/>
              <a:t>raft </a:t>
            </a:r>
            <a:r>
              <a:rPr kumimoji="1" lang="en-US" altLang="ja-JP" dirty="0"/>
              <a:t>development process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20107424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29955349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smtClean="0"/>
              <a:t>Technical presentation</a:t>
            </a:r>
          </a:p>
          <a:p>
            <a:pPr lvl="1"/>
            <a:r>
              <a:rPr kumimoji="1" lang="en-US" altLang="ja-JP" dirty="0" smtClean="0"/>
              <a:t>Doc</a:t>
            </a:r>
            <a:r>
              <a:rPr kumimoji="1" lang="en-US" altLang="ja-JP" dirty="0"/>
              <a:t>. </a:t>
            </a:r>
            <a:r>
              <a:rPr kumimoji="1" lang="en-US" altLang="ja-JP" dirty="0" smtClean="0"/>
              <a:t>19-15/0093r1: </a:t>
            </a:r>
            <a:r>
              <a:rPr kumimoji="1" lang="en-US" altLang="ja-JP" dirty="0"/>
              <a:t>Coexistence Management Considering Pre-coding and Priority (C. Sun)</a:t>
            </a:r>
          </a:p>
          <a:p>
            <a:pPr lvl="1"/>
            <a:r>
              <a:rPr kumimoji="1" lang="en-US" altLang="ja-JP" dirty="0"/>
              <a:t>Doc. </a:t>
            </a:r>
            <a:r>
              <a:rPr kumimoji="1" lang="en-US" altLang="ja-JP" dirty="0" smtClean="0"/>
              <a:t>19-15/0094r1:  </a:t>
            </a:r>
            <a:r>
              <a:rPr kumimoji="1" lang="en-US" altLang="ja-JP" dirty="0"/>
              <a:t>Coexistence Management Considering Interference Alignment (C. Sun</a:t>
            </a:r>
            <a:r>
              <a:rPr kumimoji="1" lang="en-US" altLang="ja-JP" dirty="0" smtClean="0"/>
              <a:t>)</a:t>
            </a:r>
          </a:p>
          <a:p>
            <a:pPr lvl="1"/>
            <a:r>
              <a:rPr kumimoji="1" lang="en-US" altLang="ja-JP" dirty="0"/>
              <a:t>Doc. 19-15/0098r0: Consideration on Neighbor Discovery (H. Kang</a:t>
            </a:r>
            <a:r>
              <a:rPr kumimoji="1" lang="en-US" altLang="ja-JP" dirty="0" smtClean="0"/>
              <a:t>)</a:t>
            </a:r>
          </a:p>
          <a:p>
            <a:r>
              <a:rPr kumimoji="1" lang="en-US" altLang="ja-JP" dirty="0" smtClean="0"/>
              <a:t>Discussion </a:t>
            </a:r>
            <a:r>
              <a:rPr kumimoji="1" lang="en-US" altLang="ja-JP" dirty="0"/>
              <a:t>for Liaison statement to the Wireless Innovation </a:t>
            </a:r>
            <a:r>
              <a:rPr kumimoji="1" lang="en-US" altLang="ja-JP" dirty="0" smtClean="0"/>
              <a:t>Forum</a:t>
            </a:r>
          </a:p>
          <a:p>
            <a:pPr lvl="1"/>
            <a:r>
              <a:rPr kumimoji="1" lang="en-US" altLang="ja-JP" dirty="0" smtClean="0"/>
              <a:t>Doc. </a:t>
            </a:r>
            <a:r>
              <a:rPr kumimoji="1" lang="en-US" altLang="ja-JP" dirty="0"/>
              <a:t>19-15/0100r0: Liaison statement to the Wireless Innovation </a:t>
            </a:r>
            <a:r>
              <a:rPr kumimoji="1" lang="en-US" altLang="ja-JP" dirty="0" smtClean="0"/>
              <a:t>Forum (C. Sun)</a:t>
            </a:r>
            <a:endParaRPr kumimoji="1" lang="en-US" altLang="ja-JP" dirty="0"/>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41666230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Thursday AM2</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3935172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Thursday AM2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smtClean="0"/>
              <a:t>Motions</a:t>
            </a:r>
          </a:p>
          <a:p>
            <a:r>
              <a:rPr kumimoji="1" lang="en-US" altLang="ja-JP" dirty="0" smtClean="0"/>
              <a:t>Review objectives for next meeting</a:t>
            </a:r>
          </a:p>
          <a:p>
            <a:r>
              <a:rPr kumimoji="1" lang="en-US" altLang="ja-JP" dirty="0"/>
              <a:t>Schedule for </a:t>
            </a:r>
            <a:r>
              <a:rPr kumimoji="1" lang="en-US" altLang="ja-JP" dirty="0" smtClean="0"/>
              <a:t>teleconferences</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5134810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#1</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C</a:t>
            </a:r>
            <a:r>
              <a:rPr kumimoji="1" lang="en-US" altLang="ja-JP" dirty="0" smtClean="0"/>
              <a:t>onfirm Chen Sun for TG1a technical editor</a:t>
            </a:r>
          </a:p>
          <a:p>
            <a:pPr lvl="1"/>
            <a:r>
              <a:rPr kumimoji="1" lang="en-US" altLang="ja-JP" dirty="0" smtClean="0"/>
              <a:t>Move</a:t>
            </a:r>
            <a:r>
              <a:rPr kumimoji="1" lang="en-US" altLang="ja-JP" dirty="0"/>
              <a:t>: Steve </a:t>
            </a:r>
            <a:r>
              <a:rPr kumimoji="1" lang="en-US" altLang="ja-JP" dirty="0" err="1"/>
              <a:t>Shellhammer</a:t>
            </a:r>
            <a:endParaRPr kumimoji="1" lang="en-US" altLang="ja-JP" dirty="0" smtClean="0"/>
          </a:p>
          <a:p>
            <a:pPr lvl="1"/>
            <a:r>
              <a:rPr kumimoji="1" lang="en-US" altLang="ja-JP" dirty="0" smtClean="0"/>
              <a:t>Second</a:t>
            </a:r>
            <a:r>
              <a:rPr kumimoji="1" lang="en-US" altLang="ja-JP" dirty="0"/>
              <a:t>: </a:t>
            </a:r>
            <a:r>
              <a:rPr kumimoji="1" lang="en-US" altLang="ja-JP" dirty="0" err="1"/>
              <a:t>Hyunduk</a:t>
            </a:r>
            <a:r>
              <a:rPr kumimoji="1" lang="en-US" altLang="ja-JP" dirty="0"/>
              <a:t> </a:t>
            </a:r>
            <a:r>
              <a:rPr kumimoji="1" lang="en-US" altLang="ja-JP" dirty="0" smtClean="0"/>
              <a:t>Kang</a:t>
            </a:r>
            <a:endParaRPr kumimoji="1" lang="en-US" altLang="ja-JP" dirty="0" smtClean="0"/>
          </a:p>
          <a:p>
            <a:pPr lvl="1"/>
            <a:r>
              <a:rPr kumimoji="1" lang="en-US" altLang="ja-JP" dirty="0" smtClean="0"/>
              <a:t>Y:3 /N:0 /A:1</a:t>
            </a:r>
          </a:p>
          <a:p>
            <a:pPr lvl="1"/>
            <a:endParaRPr kumimoji="1" lang="en-US" altLang="ja-JP" dirty="0"/>
          </a:p>
          <a:p>
            <a:pPr lvl="1"/>
            <a:r>
              <a:rPr kumimoji="1" lang="en-US" altLang="ja-JP" dirty="0" smtClean="0"/>
              <a:t>Motion is pass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1375763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#2</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A</a:t>
            </a:r>
            <a:r>
              <a:rPr kumimoji="1" lang="en-US" altLang="ja-JP" dirty="0" smtClean="0"/>
              <a:t>pprove </a:t>
            </a:r>
            <a:r>
              <a:rPr kumimoji="1" lang="en-US" altLang="ja-JP" dirty="0"/>
              <a:t>liaison statement to </a:t>
            </a:r>
            <a:r>
              <a:rPr kumimoji="1" lang="en-US" altLang="ja-JP" dirty="0" smtClean="0"/>
              <a:t>the Wireless </a:t>
            </a:r>
            <a:r>
              <a:rPr kumimoji="1" lang="en-US" altLang="ja-JP" dirty="0"/>
              <a:t>Innovation Forum </a:t>
            </a:r>
            <a:r>
              <a:rPr kumimoji="1" lang="en-US" altLang="ja-JP" dirty="0" smtClean="0"/>
              <a:t>(</a:t>
            </a:r>
            <a:r>
              <a:rPr kumimoji="1" lang="en-US" altLang="ja-JP" dirty="0" smtClean="0"/>
              <a:t>Doc.</a:t>
            </a:r>
            <a:r>
              <a:rPr kumimoji="1" lang="en-US" altLang="ja-JP" dirty="0" smtClean="0"/>
              <a:t> 802.19-15/0100r2) </a:t>
            </a:r>
            <a:r>
              <a:rPr kumimoji="1" lang="en-US" altLang="ja-JP" dirty="0"/>
              <a:t>and forward to the IEEE 802.19 working group for approval and </a:t>
            </a:r>
            <a:r>
              <a:rPr kumimoji="1" lang="en-US" altLang="ja-JP" dirty="0" smtClean="0"/>
              <a:t>ask chair to send </a:t>
            </a:r>
            <a:r>
              <a:rPr kumimoji="1" lang="en-US" altLang="ja-JP" dirty="0"/>
              <a:t>to Wireless Innovation </a:t>
            </a:r>
            <a:r>
              <a:rPr kumimoji="1" lang="en-US" altLang="ja-JP" dirty="0" smtClean="0"/>
              <a:t>Forum</a:t>
            </a:r>
            <a:r>
              <a:rPr kumimoji="1" lang="ja-JP" altLang="en-US" dirty="0"/>
              <a:t> </a:t>
            </a:r>
            <a:r>
              <a:rPr kumimoji="1" lang="en-US" altLang="ja-JP" dirty="0" smtClean="0"/>
              <a:t>by the end of November</a:t>
            </a:r>
          </a:p>
          <a:p>
            <a:pPr lvl="1"/>
            <a:r>
              <a:rPr kumimoji="1" lang="en-US" altLang="ja-JP" dirty="0" smtClean="0"/>
              <a:t>Move</a:t>
            </a:r>
            <a:r>
              <a:rPr kumimoji="1" lang="en-US" altLang="ja-JP" dirty="0" smtClean="0"/>
              <a:t>: </a:t>
            </a:r>
            <a:r>
              <a:rPr kumimoji="1" lang="en-US" altLang="ja-JP" dirty="0" err="1" smtClean="0"/>
              <a:t>Sho</a:t>
            </a:r>
            <a:r>
              <a:rPr kumimoji="1" lang="en-US" altLang="ja-JP" dirty="0" smtClean="0"/>
              <a:t> </a:t>
            </a:r>
            <a:r>
              <a:rPr kumimoji="1" lang="en-US" altLang="ja-JP" dirty="0" err="1" smtClean="0"/>
              <a:t>Furuichi</a:t>
            </a:r>
            <a:endParaRPr kumimoji="1" lang="en-US" altLang="ja-JP" dirty="0" smtClean="0"/>
          </a:p>
          <a:p>
            <a:pPr lvl="1"/>
            <a:r>
              <a:rPr kumimoji="1" lang="en-US" altLang="ja-JP" dirty="0" smtClean="0"/>
              <a:t>Second</a:t>
            </a:r>
            <a:r>
              <a:rPr kumimoji="1" lang="en-US" altLang="ja-JP" dirty="0"/>
              <a:t>: </a:t>
            </a:r>
            <a:r>
              <a:rPr kumimoji="1" lang="en-US" altLang="ja-JP" dirty="0" err="1"/>
              <a:t>Hyunduk</a:t>
            </a:r>
            <a:r>
              <a:rPr kumimoji="1" lang="en-US" altLang="ja-JP" dirty="0"/>
              <a:t> </a:t>
            </a:r>
            <a:r>
              <a:rPr kumimoji="1" lang="en-US" altLang="ja-JP" dirty="0" smtClean="0"/>
              <a:t>Kang</a:t>
            </a:r>
            <a:endParaRPr kumimoji="1" lang="en-US" altLang="ja-JP" dirty="0" smtClean="0"/>
          </a:p>
          <a:p>
            <a:pPr lvl="1"/>
            <a:r>
              <a:rPr kumimoji="1" lang="en-US" altLang="ja-JP" dirty="0" smtClean="0"/>
              <a:t>Y</a:t>
            </a:r>
            <a:r>
              <a:rPr kumimoji="1" lang="en-US" altLang="ja-JP" dirty="0" smtClean="0"/>
              <a:t>:</a:t>
            </a:r>
            <a:r>
              <a:rPr kumimoji="1" lang="ja-JP" altLang="en-US" dirty="0"/>
              <a:t> </a:t>
            </a:r>
            <a:r>
              <a:rPr kumimoji="1" lang="en-US" altLang="ja-JP" dirty="0" smtClean="0"/>
              <a:t>4 </a:t>
            </a:r>
            <a:r>
              <a:rPr kumimoji="1" lang="en-US" altLang="ja-JP" dirty="0" smtClean="0"/>
              <a:t>/N:0 /A:0</a:t>
            </a:r>
          </a:p>
          <a:p>
            <a:pPr lvl="1"/>
            <a:endParaRPr kumimoji="1" lang="en-US" altLang="ja-JP" dirty="0"/>
          </a:p>
          <a:p>
            <a:pPr lvl="1"/>
            <a:r>
              <a:rPr kumimoji="1" lang="en-US" altLang="ja-JP" dirty="0" smtClean="0"/>
              <a:t>Motion is pass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5626310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r>
              <a:rPr kumimoji="1" lang="en-US" altLang="ja-JP" dirty="0"/>
              <a:t>Discuss text proposals</a:t>
            </a:r>
            <a:r>
              <a:rPr kumimoji="1" lang="ja-JP" altLang="en-US" dirty="0"/>
              <a:t> </a:t>
            </a:r>
            <a:r>
              <a:rPr kumimoji="1" lang="en-US" altLang="ja-JP" dirty="0"/>
              <a:t>with technical </a:t>
            </a:r>
            <a:r>
              <a:rPr kumimoji="1" lang="en-US" altLang="ja-JP" dirty="0" smtClean="0"/>
              <a:t>presentations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53613109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a:t>
            </a:r>
            <a:r>
              <a:rPr kumimoji="1" lang="en-US" altLang="ja-JP" dirty="0" smtClean="0"/>
              <a:t>eleconferences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Schedule (1hour)</a:t>
            </a:r>
          </a:p>
          <a:p>
            <a:pPr lvl="1"/>
            <a:r>
              <a:rPr kumimoji="1" lang="en-US" altLang="ja-JP" dirty="0" smtClean="0"/>
              <a:t>Tuesday, December 22, 2015: 1am ET (6am GMT, 3pm JST/KST)</a:t>
            </a:r>
          </a:p>
          <a:p>
            <a:pPr lvl="1"/>
            <a:r>
              <a:rPr kumimoji="1" lang="en-US" altLang="ja-JP" dirty="0"/>
              <a:t>Tuesday, </a:t>
            </a:r>
            <a:r>
              <a:rPr kumimoji="1" lang="en-US" altLang="ja-JP" dirty="0" smtClean="0"/>
              <a:t>January 12</a:t>
            </a:r>
            <a:r>
              <a:rPr kumimoji="1" lang="en-US" altLang="ja-JP" dirty="0"/>
              <a:t>, </a:t>
            </a:r>
            <a:r>
              <a:rPr kumimoji="1" lang="en-US" altLang="ja-JP" dirty="0" smtClean="0"/>
              <a:t>2016: </a:t>
            </a:r>
            <a:r>
              <a:rPr kumimoji="1" lang="en-US" altLang="ja-JP" dirty="0"/>
              <a:t>1am ET (6am GMT, 3pm JST/KST</a:t>
            </a:r>
            <a:r>
              <a:rPr kumimoji="1" lang="en-US" altLang="ja-JP" dirty="0" smtClean="0"/>
              <a:t>)</a:t>
            </a:r>
          </a:p>
          <a:p>
            <a:pPr lvl="1"/>
            <a:endParaRPr kumimoji="1" lang="en-US" altLang="ja-JP" dirty="0" smtClean="0"/>
          </a:p>
          <a:p>
            <a:r>
              <a:rPr kumimoji="1" lang="en-US" altLang="ja-JP" dirty="0" smtClean="0"/>
              <a:t>Meeting Logistics</a:t>
            </a:r>
          </a:p>
          <a:p>
            <a:pPr lvl="1"/>
            <a:r>
              <a:rPr kumimoji="1" lang="en-US" altLang="ja-JP" dirty="0" smtClean="0"/>
              <a:t>Use “Join Me”</a:t>
            </a:r>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Time difference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Winter</a:t>
            </a:r>
          </a:p>
          <a:p>
            <a:pPr lvl="1"/>
            <a:r>
              <a:rPr kumimoji="1" lang="en-US" altLang="ja-JP" dirty="0" smtClean="0"/>
              <a:t>1am ET (6am UTC, 3pm JST/KST)</a:t>
            </a:r>
          </a:p>
          <a:p>
            <a:pPr lvl="1"/>
            <a:endParaRPr kumimoji="1" lang="en-US" altLang="ja-JP" dirty="0" smtClean="0"/>
          </a:p>
          <a:p>
            <a:pPr lvl="1"/>
            <a:r>
              <a:rPr kumimoji="1" lang="en-US" altLang="ja-JP" dirty="0"/>
              <a:t>7</a:t>
            </a:r>
            <a:r>
              <a:rPr kumimoji="1" lang="en-US" altLang="ja-JP" dirty="0" smtClean="0"/>
              <a:t>am ET (noon UTC, 9pm JST/KST)</a:t>
            </a:r>
          </a:p>
          <a:p>
            <a:pPr lvl="1"/>
            <a:r>
              <a:rPr kumimoji="1" lang="en-US" altLang="ja-JP" dirty="0" smtClean="0"/>
              <a:t>5pm </a:t>
            </a:r>
            <a:r>
              <a:rPr kumimoji="1" lang="en-US" altLang="ja-JP" dirty="0"/>
              <a:t>ET </a:t>
            </a:r>
            <a:r>
              <a:rPr kumimoji="1" lang="en-US" altLang="ja-JP" dirty="0" smtClean="0"/>
              <a:t>(10pm UTC, 7am JST/KST + 1day)</a:t>
            </a:r>
          </a:p>
          <a:p>
            <a:pPr marL="487693" lvl="1" indent="0">
              <a:buNone/>
            </a:pP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9052158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smtClean="0"/>
              <a:t>http</a:t>
            </a:r>
            <a:r>
              <a:rPr kumimoji="1" lang="en-US" altLang="ja-JP" dirty="0"/>
              <a:t>://newton.meeting.verilan.com</a:t>
            </a:r>
          </a:p>
          <a:p>
            <a:pPr marL="0" indent="0">
              <a:buNone/>
            </a:pPr>
            <a:endParaRPr kumimoji="1" lang="en-US" altLang="ja-JP" dirty="0" smtClean="0"/>
          </a:p>
          <a:p>
            <a:endParaRPr kumimoji="1" lang="en-US" altLang="ja-JP" dirty="0"/>
          </a:p>
          <a:p>
            <a:r>
              <a:rPr kumimoji="1" lang="en-US" altLang="ja-JP" dirty="0" smtClean="0"/>
              <a:t>Register</a:t>
            </a:r>
          </a:p>
          <a:p>
            <a:r>
              <a:rPr kumimoji="1" lang="en-US" altLang="ja-JP" dirty="0" smtClean="0"/>
              <a:t>Indicate attendance</a:t>
            </a:r>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a:t>
            </a:r>
            <a:r>
              <a:rPr kumimoji="1" lang="en-US" altLang="ja-JP" sz="3600" dirty="0"/>
              <a:t>AM1</a:t>
            </a:r>
            <a:endParaRPr kumimoji="1" lang="en-US" altLang="ja-JP" sz="3600"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4598879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a:t>
            </a:r>
            <a:r>
              <a:rPr kumimoji="1" lang="en-US" altLang="ja-JP" dirty="0" smtClean="0"/>
              <a:t>order</a:t>
            </a:r>
          </a:p>
          <a:p>
            <a:r>
              <a:rPr kumimoji="1" lang="en-US" altLang="ja-JP" dirty="0" smtClean="0"/>
              <a:t>Call </a:t>
            </a:r>
            <a:r>
              <a:rPr kumimoji="1" lang="en-US" altLang="ja-JP" dirty="0"/>
              <a:t>for </a:t>
            </a:r>
            <a:r>
              <a:rPr kumimoji="1" lang="en-US" altLang="ja-JP" dirty="0" smtClean="0"/>
              <a:t>secretary</a:t>
            </a:r>
          </a:p>
          <a:p>
            <a:r>
              <a:rPr kumimoji="1" lang="en-US" altLang="ja-JP" dirty="0" smtClean="0"/>
              <a:t>IEEE IPR statement</a:t>
            </a:r>
            <a:endParaRPr kumimoji="1" lang="en-US" altLang="ja-JP" dirty="0"/>
          </a:p>
          <a:p>
            <a:r>
              <a:rPr kumimoji="1" lang="en-US" altLang="ja-JP" dirty="0" smtClean="0"/>
              <a:t>Call for submissions, discussions and approval of agenda</a:t>
            </a:r>
          </a:p>
          <a:p>
            <a:r>
              <a:rPr kumimoji="1" lang="en-US" altLang="ja-JP" dirty="0" smtClean="0"/>
              <a:t>Approval of July 2015 CUB SG minutes</a:t>
            </a:r>
          </a:p>
          <a:p>
            <a:r>
              <a:rPr kumimoji="1" lang="en-US" altLang="ja-JP" dirty="0" smtClean="0"/>
              <a:t>TG1a Opening report</a:t>
            </a:r>
          </a:p>
          <a:p>
            <a:r>
              <a:rPr kumimoji="1" lang="en-US" altLang="ja-JP" dirty="0" smtClean="0"/>
              <a:t>Call </a:t>
            </a:r>
            <a:r>
              <a:rPr kumimoji="1" lang="en-US" altLang="ja-JP" dirty="0"/>
              <a:t>for technical </a:t>
            </a:r>
            <a:r>
              <a:rPr kumimoji="1" lang="en-US" altLang="ja-JP" dirty="0" smtClean="0"/>
              <a:t>editor</a:t>
            </a:r>
            <a:endParaRPr kumimoji="1" lang="en-US" altLang="ja-JP" dirty="0"/>
          </a:p>
          <a:p>
            <a:r>
              <a:rPr kumimoji="1" lang="en-US" altLang="ja-JP" dirty="0"/>
              <a:t>P</a:t>
            </a:r>
            <a:r>
              <a:rPr kumimoji="1" lang="en-US" altLang="ja-JP" dirty="0" smtClean="0"/>
              <a:t>roject timeline discussion</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9679672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6658</TotalTime>
  <Words>1112</Words>
  <Application>Microsoft Office PowerPoint</Application>
  <PresentationFormat>ユーザー設定</PresentationFormat>
  <Paragraphs>268</Paragraphs>
  <Slides>33</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33</vt:i4>
      </vt:variant>
    </vt:vector>
  </HeadingPairs>
  <TitlesOfParts>
    <vt:vector size="35" baseType="lpstr">
      <vt:lpstr>Office Theme</vt:lpstr>
      <vt:lpstr>Document</vt:lpstr>
      <vt:lpstr>TG1a November 2015 Meeting Agenda</vt:lpstr>
      <vt:lpstr>Agenda graphic</vt:lpstr>
      <vt:lpstr>Meeting protocol</vt:lpstr>
      <vt:lpstr>Attendance</vt:lpstr>
      <vt:lpstr>PowerPoint プレゼンテーション</vt:lpstr>
      <vt:lpstr>Agenda for Tuesday AM1</vt:lpstr>
      <vt:lpstr>Call for secretary</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Agenda items for this week</vt:lpstr>
      <vt:lpstr>Call for submissions, discussions and approval of agenda</vt:lpstr>
      <vt:lpstr>Approval of July 2015 CUB SG minutes</vt:lpstr>
      <vt:lpstr>TG1a Opening report</vt:lpstr>
      <vt:lpstr>Call for technical editor</vt:lpstr>
      <vt:lpstr>Project timeline discussion</vt:lpstr>
      <vt:lpstr>PowerPoint プレゼンテーション</vt:lpstr>
      <vt:lpstr>Agenda for Tuesday PM1</vt:lpstr>
      <vt:lpstr>PowerPoint プレゼンテーション</vt:lpstr>
      <vt:lpstr>Agenda for Wednesday AM1</vt:lpstr>
      <vt:lpstr>PowerPoint プレゼンテーション</vt:lpstr>
      <vt:lpstr>Agenda for Wednesday PM1</vt:lpstr>
      <vt:lpstr>PowerPoint プレゼンテーション</vt:lpstr>
      <vt:lpstr>Agenda for Thursday AM2</vt:lpstr>
      <vt:lpstr>Motion #1</vt:lpstr>
      <vt:lpstr>Motion #2</vt:lpstr>
      <vt:lpstr>Review objectives for next meeting</vt:lpstr>
      <vt:lpstr>Teleconferences</vt:lpstr>
      <vt:lpstr>PowerPoint プレゼンテーション</vt:lpstr>
      <vt:lpstr>Time difference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Naotaka Sato</cp:lastModifiedBy>
  <cp:revision>237</cp:revision>
  <cp:lastPrinted>2014-11-08T20:15:38Z</cp:lastPrinted>
  <dcterms:created xsi:type="dcterms:W3CDTF">2014-10-30T17:06:39Z</dcterms:created>
  <dcterms:modified xsi:type="dcterms:W3CDTF">2015-11-12T17:07:13Z</dcterms:modified>
</cp:coreProperties>
</file>