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54" r:id="rId31"/>
    <p:sldId id="339" r:id="rId32"/>
    <p:sldId id="340" r:id="rId3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54"/>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67"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Submissions</a:t>
            </a:r>
          </a:p>
          <a:p>
            <a:pPr lvl="1"/>
            <a:r>
              <a:rPr kumimoji="1" lang="en-US" altLang="ja-JP" dirty="0"/>
              <a:t>Doc. </a:t>
            </a:r>
            <a:r>
              <a:rPr kumimoji="1" lang="en-US" altLang="ja-JP" dirty="0" smtClean="0"/>
              <a:t>19-15/0095r0</a:t>
            </a:r>
            <a:r>
              <a:rPr kumimoji="1" lang="en-US" altLang="ja-JP" dirty="0"/>
              <a:t>: TG1a Project timeline plan (N. Sato)</a:t>
            </a:r>
          </a:p>
          <a:p>
            <a:pPr lvl="1"/>
            <a:r>
              <a:rPr kumimoji="1" lang="en-US" altLang="ja-JP" dirty="0"/>
              <a:t>Doc. </a:t>
            </a:r>
            <a:r>
              <a:rPr kumimoji="1" lang="en-US" altLang="ja-JP" dirty="0" smtClean="0"/>
              <a:t>19-15/0096r0</a:t>
            </a:r>
            <a:r>
              <a:rPr kumimoji="1" lang="en-US" altLang="ja-JP" dirty="0"/>
              <a:t>: Timeline document (N. Sato)</a:t>
            </a:r>
          </a:p>
          <a:p>
            <a:pPr lvl="1"/>
            <a:r>
              <a:rPr kumimoji="1" lang="en-US" altLang="ja-JP" dirty="0"/>
              <a:t>Doc. </a:t>
            </a:r>
            <a:r>
              <a:rPr kumimoji="1" lang="en-US" altLang="ja-JP" dirty="0" smtClean="0"/>
              <a:t>19-15/0091r1: </a:t>
            </a:r>
            <a:r>
              <a:rPr kumimoji="1" lang="en-US" altLang="ja-JP" dirty="0"/>
              <a:t>Explanation of IEEE 802.19.1-2014 (C. Sun)</a:t>
            </a:r>
          </a:p>
          <a:p>
            <a:pPr lvl="1"/>
            <a:r>
              <a:rPr kumimoji="1" lang="en-US" altLang="ja-JP" dirty="0" smtClean="0"/>
              <a:t>Doc</a:t>
            </a:r>
            <a:r>
              <a:rPr kumimoji="1" lang="en-US" altLang="ja-JP" dirty="0"/>
              <a:t>.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a:t>Doc.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smtClean="0"/>
              <a:t>Doc. 19-15/0097r0: Information exchange between independent IEEE 802.19.1 systems (S. </a:t>
            </a:r>
            <a:r>
              <a:rPr kumimoji="1" lang="en-US" altLang="ja-JP" dirty="0" err="1" smtClean="0"/>
              <a:t>Furuichi</a:t>
            </a:r>
            <a:r>
              <a:rPr kumimoji="1" lang="en-US" altLang="ja-JP" dirty="0" smtClean="0"/>
              <a:t>)</a:t>
            </a:r>
          </a:p>
          <a:p>
            <a:pPr lvl="1"/>
            <a:r>
              <a:rPr kumimoji="1" lang="en-US" altLang="ja-JP" dirty="0" smtClean="0"/>
              <a:t>Doc. 19-15/0098r0: Consideration on Neighbor Discovery (H. Kang)</a:t>
            </a:r>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19-15/0087r1</a:t>
            </a:r>
          </a:p>
          <a:p>
            <a:pPr lvl="1"/>
            <a:r>
              <a:rPr kumimoji="1" lang="en-US" altLang="ja-JP" dirty="0" smtClean="0"/>
              <a:t>Approved by 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pPr lvl="1"/>
            <a:r>
              <a:rPr kumimoji="1" lang="en-US" altLang="ja-JP" dirty="0" smtClean="0"/>
              <a:t>Voted: Approved by unanimous </a:t>
            </a:r>
            <a:r>
              <a:rPr kumimoji="1" lang="en-US" altLang="ja-JP" dirty="0"/>
              <a:t>consent</a:t>
            </a:r>
          </a:p>
          <a:p>
            <a:pPr lvl="1"/>
            <a:endParaRPr kumimoji="1" lang="en-US" altLang="ja-JP" dirty="0" smtClean="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r>
              <a:rPr kumimoji="1" lang="en-US" altLang="ja-JP" dirty="0" smtClean="0"/>
              <a:t>Chen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19-15/0095r0: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19-15/0091r1: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19-15/0097r0: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a:t>Doc. 19-15/0098r0: Consideration on Neighbor Discovery (H. Kang</a:t>
            </a:r>
            <a:r>
              <a:rPr kumimoji="1" lang="en-US" altLang="ja-JP" dirty="0" smtClean="0"/>
              <a:t>)</a:t>
            </a:r>
          </a:p>
          <a:p>
            <a:r>
              <a:rPr kumimoji="1" lang="en-US" altLang="ja-JP" dirty="0" smtClean="0"/>
              <a:t>Discussion </a:t>
            </a:r>
            <a:r>
              <a:rPr kumimoji="1" lang="en-US" altLang="ja-JP" dirty="0"/>
              <a:t>for draft 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t>
            </a:r>
            <a:r>
              <a:rPr kumimoji="1" lang="en-US" altLang="ja-JP" dirty="0" smtClean="0"/>
              <a:t>confirm </a:t>
            </a:r>
            <a:r>
              <a:rPr kumimoji="1" lang="en-US" altLang="ja-JP" dirty="0" err="1" smtClean="0"/>
              <a:t>xxxx</a:t>
            </a:r>
            <a:r>
              <a:rPr kumimoji="1" lang="en-US" altLang="ja-JP" dirty="0" smtClean="0"/>
              <a:t> for TG1a technical editor</a:t>
            </a:r>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a:t>
            </a:r>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6511</TotalTime>
  <Words>945</Words>
  <Application>Microsoft Office PowerPoint</Application>
  <PresentationFormat>ユーザー設定</PresentationFormat>
  <Paragraphs>253</Paragraphs>
  <Slides>32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4"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Review objectives for next meeting</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221</cp:revision>
  <cp:lastPrinted>2014-11-08T20:15:38Z</cp:lastPrinted>
  <dcterms:created xsi:type="dcterms:W3CDTF">2014-10-30T17:06:39Z</dcterms:created>
  <dcterms:modified xsi:type="dcterms:W3CDTF">2015-11-11T14:08:25Z</dcterms:modified>
</cp:coreProperties>
</file>