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28" r:id="rId19"/>
    <p:sldId id="329" r:id="rId20"/>
    <p:sldId id="331" r:id="rId21"/>
    <p:sldId id="350" r:id="rId22"/>
    <p:sldId id="332" r:id="rId23"/>
    <p:sldId id="348" r:id="rId24"/>
    <p:sldId id="334" r:id="rId25"/>
    <p:sldId id="349" r:id="rId26"/>
    <p:sldId id="336" r:id="rId27"/>
    <p:sldId id="351" r:id="rId28"/>
    <p:sldId id="337" r:id="rId29"/>
    <p:sldId id="353" r:id="rId30"/>
    <p:sldId id="339" r:id="rId31"/>
    <p:sldId id="340" r:id="rId3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28"/>
            <p14:sldId id="329"/>
            <p14:sldId id="331"/>
            <p14:sldId id="350"/>
            <p14:sldId id="332"/>
            <p14:sldId id="348"/>
            <p14:sldId id="334"/>
            <p14:sldId id="349"/>
            <p14:sldId id="336"/>
            <p14:sldId id="351"/>
            <p14:sldId id="337"/>
            <p14:sldId id="353"/>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32" y="-1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802.19-15/0087r2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2015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59"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Review Std. IEEE 802.19.1-2014</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Technical presentations </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Submissions</a:t>
            </a:r>
          </a:p>
          <a:p>
            <a:pPr lvl="1"/>
            <a:r>
              <a:rPr kumimoji="1" lang="en-US" altLang="ja-JP" dirty="0"/>
              <a:t>Doc. </a:t>
            </a:r>
            <a:r>
              <a:rPr kumimoji="1" lang="en-US" altLang="ja-JP" dirty="0" smtClean="0"/>
              <a:t>19-15/0095r0</a:t>
            </a:r>
            <a:r>
              <a:rPr kumimoji="1" lang="en-US" altLang="ja-JP" dirty="0"/>
              <a:t>: TG1a Project timeline plan (N. Sato)</a:t>
            </a:r>
          </a:p>
          <a:p>
            <a:pPr lvl="1"/>
            <a:r>
              <a:rPr kumimoji="1" lang="en-US" altLang="ja-JP" dirty="0"/>
              <a:t>Doc. </a:t>
            </a:r>
            <a:r>
              <a:rPr kumimoji="1" lang="en-US" altLang="ja-JP" dirty="0" smtClean="0"/>
              <a:t>19-15/0096r0</a:t>
            </a:r>
            <a:r>
              <a:rPr kumimoji="1" lang="en-US" altLang="ja-JP" dirty="0"/>
              <a:t>: Timeline document (N. Sato)</a:t>
            </a:r>
          </a:p>
          <a:p>
            <a:pPr lvl="1"/>
            <a:r>
              <a:rPr kumimoji="1" lang="en-US" altLang="ja-JP" dirty="0"/>
              <a:t>Doc. </a:t>
            </a:r>
            <a:r>
              <a:rPr kumimoji="1" lang="en-US" altLang="ja-JP" dirty="0" smtClean="0"/>
              <a:t>19-15/0091r1: </a:t>
            </a:r>
            <a:r>
              <a:rPr kumimoji="1" lang="en-US" altLang="ja-JP" dirty="0"/>
              <a:t>Explanation of IEEE 802.19.1-2014 (C. Sun)</a:t>
            </a:r>
          </a:p>
          <a:p>
            <a:pPr lvl="1"/>
            <a:r>
              <a:rPr kumimoji="1" lang="en-US" altLang="ja-JP" dirty="0" smtClean="0"/>
              <a:t>Doc</a:t>
            </a:r>
            <a:r>
              <a:rPr kumimoji="1" lang="en-US" altLang="ja-JP" dirty="0"/>
              <a:t>.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a:t>Doc.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smtClean="0"/>
              <a:t>Doc. 19-15/0097r0: Information exchange between independent IEEE 802.19.1 systems (S. </a:t>
            </a:r>
            <a:r>
              <a:rPr kumimoji="1" lang="en-US" altLang="ja-JP" dirty="0" err="1" smtClean="0"/>
              <a:t>Furuichi</a:t>
            </a:r>
            <a:r>
              <a:rPr kumimoji="1" lang="en-US" altLang="ja-JP" dirty="0" smtClean="0"/>
              <a:t>)</a:t>
            </a:r>
          </a:p>
          <a:p>
            <a:pPr lvl="1"/>
            <a:r>
              <a:rPr kumimoji="1" lang="en-US" altLang="ja-JP" dirty="0" smtClean="0"/>
              <a:t>Doc. 19-15/00xxr0: Consideration of Neighbor discovery (H. Kang)</a:t>
            </a:r>
          </a:p>
          <a:p>
            <a:pPr lvl="1"/>
            <a:endParaRPr kumimoji="1" lang="en-US" altLang="ja-JP" dirty="0" smtClean="0"/>
          </a:p>
          <a:p>
            <a:r>
              <a:rPr kumimoji="1" lang="en-US" altLang="ja-JP" dirty="0" smtClean="0"/>
              <a:t>Motion </a:t>
            </a:r>
            <a:r>
              <a:rPr kumimoji="1" lang="en-US" altLang="ja-JP" dirty="0"/>
              <a:t>to approve the </a:t>
            </a:r>
            <a:r>
              <a:rPr kumimoji="1" lang="en-US" altLang="ja-JP" dirty="0" smtClean="0"/>
              <a:t>agenda of </a:t>
            </a:r>
            <a:r>
              <a:rPr kumimoji="1" lang="en-US" altLang="ja-JP" dirty="0"/>
              <a:t>the </a:t>
            </a:r>
            <a:r>
              <a:rPr kumimoji="1" lang="en-US" altLang="ja-JP" dirty="0" smtClean="0"/>
              <a:t>November </a:t>
            </a:r>
            <a:r>
              <a:rPr kumimoji="1" lang="en-US" altLang="ja-JP" dirty="0"/>
              <a:t>2015 </a:t>
            </a:r>
            <a:r>
              <a:rPr kumimoji="1" lang="en-US" altLang="ja-JP" dirty="0" smtClean="0"/>
              <a:t>TG1a </a:t>
            </a:r>
            <a:r>
              <a:rPr kumimoji="1" lang="en-US" altLang="ja-JP" dirty="0"/>
              <a:t>meeting, document </a:t>
            </a:r>
            <a:r>
              <a:rPr kumimoji="1" lang="en-US" altLang="ja-JP" dirty="0" smtClean="0"/>
              <a:t>19-15/0087r1</a:t>
            </a:r>
          </a:p>
          <a:p>
            <a:pPr lvl="1"/>
            <a:r>
              <a:rPr kumimoji="1" lang="en-US" altLang="ja-JP" dirty="0" smtClean="0"/>
              <a:t>Approved by 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July 2015 CUB SG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a:t>
            </a:r>
            <a:r>
              <a:rPr kumimoji="1" lang="en-US" altLang="ja-JP" dirty="0" smtClean="0"/>
              <a:t>2015 CUB SG meeting</a:t>
            </a:r>
            <a:r>
              <a:rPr kumimoji="1" lang="en-US" altLang="ja-JP" dirty="0"/>
              <a:t>, document </a:t>
            </a:r>
            <a:r>
              <a:rPr kumimoji="1" lang="en-US" altLang="ja-JP" dirty="0" smtClean="0"/>
              <a:t>19-15/0062r1</a:t>
            </a:r>
          </a:p>
          <a:p>
            <a:pPr lvl="1"/>
            <a:r>
              <a:rPr kumimoji="1" lang="en-US" altLang="ja-JP" dirty="0"/>
              <a:t>Move</a:t>
            </a:r>
            <a:r>
              <a:rPr kumimoji="1" lang="en-US" altLang="ja-JP" dirty="0" smtClean="0"/>
              <a:t>: S. </a:t>
            </a:r>
            <a:r>
              <a:rPr kumimoji="1" lang="en-US" altLang="ja-JP" dirty="0" err="1" smtClean="0"/>
              <a:t>Furuichi</a:t>
            </a:r>
            <a:endParaRPr kumimoji="1" lang="en-US" altLang="ja-JP" dirty="0"/>
          </a:p>
          <a:p>
            <a:pPr lvl="1"/>
            <a:r>
              <a:rPr kumimoji="1" lang="en-US" altLang="ja-JP" dirty="0"/>
              <a:t>Second</a:t>
            </a:r>
            <a:r>
              <a:rPr kumimoji="1" lang="en-US" altLang="ja-JP" dirty="0" smtClean="0"/>
              <a:t>: H. Kang</a:t>
            </a:r>
          </a:p>
          <a:p>
            <a:pPr lvl="1"/>
            <a:r>
              <a:rPr kumimoji="1" lang="en-US" altLang="ja-JP" dirty="0" smtClean="0"/>
              <a:t>Voted: Approved by unanimous </a:t>
            </a:r>
            <a:r>
              <a:rPr kumimoji="1" lang="en-US" altLang="ja-JP" dirty="0"/>
              <a:t>consent</a:t>
            </a:r>
          </a:p>
          <a:p>
            <a:pPr lvl="1"/>
            <a:endParaRPr kumimoji="1" lang="en-US" altLang="ja-JP" dirty="0" smtClean="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technical editor</a:t>
            </a:r>
          </a:p>
        </p:txBody>
      </p:sp>
      <p:sp>
        <p:nvSpPr>
          <p:cNvPr id="3" name="コンテンツ プレースホルダー 2"/>
          <p:cNvSpPr>
            <a:spLocks noGrp="1"/>
          </p:cNvSpPr>
          <p:nvPr>
            <p:ph idx="1"/>
          </p:nvPr>
        </p:nvSpPr>
        <p:spPr/>
        <p:txBody>
          <a:bodyPr>
            <a:normAutofit/>
          </a:bodyPr>
          <a:lstStyle/>
          <a:p>
            <a:r>
              <a:rPr kumimoji="1" lang="en-US" altLang="ja-JP" dirty="0" smtClean="0"/>
              <a:t>Nomination</a:t>
            </a:r>
          </a:p>
          <a:p>
            <a:pPr lvl="1"/>
            <a:r>
              <a:rPr kumimoji="1" lang="en-US" altLang="ja-JP" dirty="0" smtClean="0"/>
              <a:t>Chen Sun</a:t>
            </a:r>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smtClean="0"/>
          </a:p>
          <a:p>
            <a:r>
              <a:rPr kumimoji="1" lang="en-US" altLang="ja-JP" dirty="0"/>
              <a:t>M</a:t>
            </a:r>
            <a:r>
              <a:rPr kumimoji="1" lang="en-US" altLang="ja-JP" dirty="0" smtClean="0"/>
              <a:t>otion at Thursday AM2 TG1a closing session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7224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proposal</a:t>
            </a:r>
          </a:p>
          <a:p>
            <a:pPr lvl="1"/>
            <a:r>
              <a:rPr kumimoji="1" lang="en-US" altLang="ja-JP" dirty="0" smtClean="0"/>
              <a:t>Doc. 19-15/0095r0: TG1a </a:t>
            </a:r>
            <a:r>
              <a:rPr kumimoji="1" lang="en-US" altLang="ja-JP" dirty="0"/>
              <a:t>Project timeline </a:t>
            </a:r>
            <a:r>
              <a:rPr kumimoji="1" lang="en-US" altLang="ja-JP" dirty="0" smtClean="0"/>
              <a:t>plan (N. Sato)</a:t>
            </a:r>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56675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Review Std. IEEE </a:t>
            </a:r>
            <a:r>
              <a:rPr kumimoji="1" lang="en-US" altLang="ja-JP" dirty="0" smtClean="0"/>
              <a:t>802.19.1-2014</a:t>
            </a:r>
          </a:p>
          <a:p>
            <a:pPr lvl="1"/>
            <a:r>
              <a:rPr kumimoji="1" lang="en-US" altLang="ja-JP" dirty="0" smtClean="0"/>
              <a:t>Doc. 19-15/0091r1: Explanation </a:t>
            </a:r>
            <a:r>
              <a:rPr kumimoji="1" lang="en-US" altLang="ja-JP" dirty="0"/>
              <a:t>of IEEE </a:t>
            </a:r>
            <a:r>
              <a:rPr kumimoji="1" lang="en-US" altLang="ja-JP" dirty="0" smtClean="0"/>
              <a:t>802.19.1-2014</a:t>
            </a:r>
            <a:r>
              <a:rPr kumimoji="1" lang="ja-JP" altLang="en-US" dirty="0"/>
              <a:t> </a:t>
            </a:r>
            <a:r>
              <a:rPr kumimoji="1" lang="en-US" altLang="ja-JP" dirty="0" smtClean="0"/>
              <a:t>(C. Sun)</a:t>
            </a:r>
          </a:p>
          <a:p>
            <a:r>
              <a:rPr kumimoji="1" lang="en-US" altLang="ja-JP" dirty="0"/>
              <a:t>Project timeline </a:t>
            </a:r>
            <a:r>
              <a:rPr kumimoji="1" lang="en-US" altLang="ja-JP" dirty="0" smtClean="0"/>
              <a:t>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pPr lvl="1"/>
            <a:r>
              <a:rPr kumimoji="1" lang="en-US" altLang="ja-JP" dirty="0"/>
              <a:t>Doc.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smtClean="0"/>
              <a:t>Doc</a:t>
            </a:r>
            <a:r>
              <a:rPr kumimoji="1" lang="en-US" altLang="ja-JP" dirty="0"/>
              <a:t>. </a:t>
            </a:r>
            <a:r>
              <a:rPr kumimoji="1" lang="en-US" altLang="ja-JP" dirty="0" smtClean="0"/>
              <a:t>19-15/0097r0: Information exchange between independent IEEE 802.19.1 systems (S. </a:t>
            </a:r>
            <a:r>
              <a:rPr kumimoji="1" lang="en-US" altLang="ja-JP" dirty="0" err="1" smtClean="0"/>
              <a:t>Furuichi</a:t>
            </a:r>
            <a:r>
              <a:rPr kumimoji="1" lang="en-US" altLang="ja-JP" dirty="0" smtClean="0"/>
              <a:t>)</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smtClean="0"/>
              <a:t>Doc</a:t>
            </a:r>
            <a:r>
              <a:rPr kumimoji="1" lang="en-US" altLang="ja-JP" dirty="0"/>
              <a:t>.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a:t>Doc. 19-15/00xxr0: Consideration of Neighbor discovery (H. Kang</a:t>
            </a:r>
            <a:r>
              <a:rPr kumimoji="1" lang="en-US" altLang="ja-JP" dirty="0" smtClean="0"/>
              <a:t>)</a:t>
            </a:r>
          </a:p>
          <a:p>
            <a:r>
              <a:rPr kumimoji="1" lang="en-US" altLang="ja-JP" dirty="0"/>
              <a:t>Discussion for draft 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a:t>
            </a:r>
            <a:r>
              <a:rPr kumimoji="1" lang="en-US" altLang="ja-JP" dirty="0" err="1" smtClean="0"/>
              <a:t>xxxx</a:t>
            </a:r>
            <a:r>
              <a:rPr kumimoji="1" lang="en-US" altLang="ja-JP" dirty="0" smtClean="0"/>
              <a:t> for TG1a technical editor</a:t>
            </a:r>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a:t>
            </a:r>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6451</TotalTime>
  <Words>932</Words>
  <Application>Microsoft Office PowerPoint</Application>
  <PresentationFormat>ユーザー設定</PresentationFormat>
  <Paragraphs>249</Paragraphs>
  <Slides>31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31</vt:i4>
      </vt:variant>
    </vt:vector>
  </HeadingPairs>
  <TitlesOfParts>
    <vt:vector size="33" baseType="lpstr">
      <vt:lpstr>Office Theme</vt:lpstr>
      <vt:lpstr>Document</vt:lpstr>
      <vt:lpstr>TG1a November 2015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July 2015 CUB SG minutes</vt:lpstr>
      <vt:lpstr>TG1a Opening report</vt:lpstr>
      <vt:lpstr>Call for technical editor</vt:lpstr>
      <vt:lpstr>Project timeline discussion</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218</cp:revision>
  <cp:lastPrinted>2014-11-08T20:15:38Z</cp:lastPrinted>
  <dcterms:created xsi:type="dcterms:W3CDTF">2014-10-30T17:06:39Z</dcterms:created>
  <dcterms:modified xsi:type="dcterms:W3CDTF">2015-11-10T20:28:36Z</dcterms:modified>
</cp:coreProperties>
</file>