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256" r:id="rId2"/>
    <p:sldId id="316" r:id="rId3"/>
    <p:sldId id="321" r:id="rId4"/>
    <p:sldId id="323" r:id="rId5"/>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16"/>
            <p14:sldId id="321"/>
            <p14:sldId id="323"/>
          </p14:sldIdLst>
        </p14:section>
      </p14:sectionLst>
    </p:ext>
    <p:ext uri="{EFAFB233-063F-42B5-8137-9DF3F51BA10A}">
      <p15:sldGuideLst xmlns=""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p:scale>
          <a:sx n="100" d="100"/>
          <a:sy n="100" d="100"/>
        </p:scale>
        <p:origin x="-432" y="-72"/>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2" d="100"/>
          <a:sy n="52" d="100"/>
        </p:scale>
        <p:origin x="-1572"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9/10/2015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smtClean="0"/>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Naotaka Sato,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smtClean="0"/>
              <a:t>September 2015</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smtClean="0"/>
              <a:t>September 2015</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Naotaka Sato, Sony</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802.19-15/0077r1</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smtClean="0"/>
              <a:t>September 2015</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smtClean="0"/>
              <a:t>Naotaka Sato,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dirty="0" smtClean="0"/>
              <a:t>September 2015 TG1a Opening Report</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2015-09-10</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172041312"/>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220" name="Document" r:id="rId5" imgW="8249468" imgH="2538421" progId="Word.Document.8">
                  <p:embed/>
                </p:oleObj>
              </mc:Choice>
              <mc:Fallback>
                <p:oleObj name="Document" r:id="rId5" imgW="8249468" imgH="2538421" progId="Word.Document.8">
                  <p:embed/>
                  <p:pic>
                    <p:nvPicPr>
                      <p:cNvPr id="0" name="Picture 3"/>
                      <p:cNvPicPr>
                        <a:picLocks noChangeAspect="1" noChangeArrowheads="1"/>
                      </p:cNvPicPr>
                      <p:nvPr/>
                    </p:nvPicPr>
                    <p:blipFill>
                      <a:blip r:embed="rId6"/>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Backgrounds</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802.19 WG formed an interest group on coexistence in unlicensed bands at the March 2014 plenary meeting</a:t>
            </a:r>
          </a:p>
          <a:p>
            <a:pPr lvl="1"/>
            <a:r>
              <a:rPr kumimoji="1" lang="en-US" altLang="ja-JP" dirty="0"/>
              <a:t>19-14/0032r0: March 2014 WG Minutes</a:t>
            </a:r>
          </a:p>
          <a:p>
            <a:pPr lvl="1"/>
            <a:r>
              <a:rPr kumimoji="1" lang="en-US" altLang="ja-JP" dirty="0"/>
              <a:t>7 conference calls and 3 face-to-face meetings held from March to November 2014</a:t>
            </a:r>
          </a:p>
          <a:p>
            <a:r>
              <a:rPr kumimoji="1" lang="en-US" altLang="ja-JP" dirty="0"/>
              <a:t>802.19 WG formed a study group on coexistence in unlicensed bands at the November 2014 plenary meeting. </a:t>
            </a:r>
            <a:endParaRPr kumimoji="1" lang="en-US" altLang="ja-JP" dirty="0" smtClean="0"/>
          </a:p>
          <a:p>
            <a:pPr lvl="1"/>
            <a:r>
              <a:rPr kumimoji="1" lang="en-US" altLang="ja-JP" dirty="0" smtClean="0"/>
              <a:t>6 </a:t>
            </a:r>
            <a:r>
              <a:rPr kumimoji="1" lang="en-US" altLang="ja-JP" dirty="0"/>
              <a:t>teleconference </a:t>
            </a:r>
            <a:r>
              <a:rPr kumimoji="1" lang="en-US" altLang="ja-JP" dirty="0" smtClean="0"/>
              <a:t>calls and 4 face-to-face meetings held from January to July 2015. </a:t>
            </a:r>
            <a:r>
              <a:rPr kumimoji="1" lang="en-US" altLang="ja-JP" dirty="0"/>
              <a:t>Minutes available in the </a:t>
            </a:r>
            <a:r>
              <a:rPr kumimoji="1" lang="en-US" altLang="ja-JP" dirty="0" smtClean="0"/>
              <a:t>mentor.</a:t>
            </a:r>
            <a:endParaRPr kumimoji="1" lang="en-US" altLang="ja-JP" dirty="0"/>
          </a:p>
          <a:p>
            <a:r>
              <a:rPr kumimoji="1" lang="en-US" altLang="ja-JP" dirty="0" smtClean="0"/>
              <a:t>IEEE SASB approved to form a task group under 802.19 WG on September 3</a:t>
            </a:r>
            <a:r>
              <a:rPr kumimoji="1" lang="en-US" altLang="ja-JP" baseline="30000" dirty="0" smtClean="0"/>
              <a:t>rd</a:t>
            </a:r>
            <a:r>
              <a:rPr kumimoji="1" lang="en-US" altLang="ja-JP" dirty="0" smtClean="0"/>
              <a:t>, 2015.</a:t>
            </a:r>
          </a:p>
          <a:p>
            <a:pPr lvl="1"/>
            <a:r>
              <a:rPr kumimoji="1" lang="en-US" altLang="ja-JP" dirty="0" smtClean="0"/>
              <a:t>Approved PAR (19-15/0028r8) and CSD (19-15/0029r5)</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2015</a:t>
            </a:r>
            <a:endParaRPr lang="en-GB" dirty="0"/>
          </a:p>
        </p:txBody>
      </p:sp>
    </p:spTree>
    <p:extLst>
      <p:ext uri="{BB962C8B-B14F-4D97-AF65-F5344CB8AC3E}">
        <p14:creationId xmlns:p14="http://schemas.microsoft.com/office/powerpoint/2010/main" val="6554950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Action items during this week</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The first task group meeting</a:t>
            </a:r>
          </a:p>
          <a:p>
            <a:pPr lvl="1"/>
            <a:r>
              <a:rPr kumimoji="1" lang="en-US" altLang="ja-JP" dirty="0" smtClean="0"/>
              <a:t>Call for technical editor</a:t>
            </a:r>
            <a:endParaRPr kumimoji="1" lang="en-US" altLang="ja-JP" dirty="0"/>
          </a:p>
          <a:p>
            <a:pPr lvl="1"/>
            <a:r>
              <a:rPr kumimoji="1" lang="en-US" altLang="ja-JP" dirty="0" smtClean="0"/>
              <a:t>Discussion for project timeline</a:t>
            </a:r>
          </a:p>
          <a:p>
            <a:pPr lvl="1"/>
            <a:r>
              <a:rPr kumimoji="1" lang="en-US" altLang="ja-JP" dirty="0" smtClean="0"/>
              <a:t>Review Std. IEEE 802.19.1-2014</a:t>
            </a:r>
          </a:p>
          <a:p>
            <a:pPr lvl="1"/>
            <a:r>
              <a:rPr kumimoji="1" lang="en-US" altLang="ja-JP" dirty="0" smtClean="0"/>
              <a:t>Discussion for draft development process</a:t>
            </a:r>
          </a:p>
          <a:p>
            <a:pPr lvl="1"/>
            <a:r>
              <a:rPr kumimoji="1" lang="en-US" altLang="ja-JP" dirty="0" smtClean="0"/>
              <a:t>Technical presentations</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2015</a:t>
            </a:r>
            <a:endParaRPr lang="en-GB" dirty="0"/>
          </a:p>
        </p:txBody>
      </p:sp>
    </p:spTree>
    <p:extLst>
      <p:ext uri="{BB962C8B-B14F-4D97-AF65-F5344CB8AC3E}">
        <p14:creationId xmlns:p14="http://schemas.microsoft.com/office/powerpoint/2010/main" val="9450848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Schedule for the week</a:t>
            </a:r>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2015</a:t>
            </a:r>
            <a:endParaRPr lang="en-GB" dirty="0"/>
          </a:p>
        </p:txBody>
      </p:sp>
      <p:pic>
        <p:nvPicPr>
          <p:cNvPr id="4097"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0588" y="1524000"/>
            <a:ext cx="8101012" cy="53946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9262679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6124</TotalTime>
  <Words>257</Words>
  <Application>Microsoft Office PowerPoint</Application>
  <PresentationFormat>ユーザー設定</PresentationFormat>
  <Paragraphs>36</Paragraphs>
  <Slides>4</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4</vt:i4>
      </vt:variant>
    </vt:vector>
  </HeadingPairs>
  <TitlesOfParts>
    <vt:vector size="6" baseType="lpstr">
      <vt:lpstr>Office Theme</vt:lpstr>
      <vt:lpstr>Document</vt:lpstr>
      <vt:lpstr>September 2015 TG1a Opening Report</vt:lpstr>
      <vt:lpstr>Backgrounds</vt:lpstr>
      <vt:lpstr>Action items during this week</vt:lpstr>
      <vt:lpstr>Schedule for the week</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Naotaka Sato</cp:lastModifiedBy>
  <cp:revision>189</cp:revision>
  <cp:lastPrinted>2014-11-08T20:15:38Z</cp:lastPrinted>
  <dcterms:created xsi:type="dcterms:W3CDTF">2014-10-30T17:06:39Z</dcterms:created>
  <dcterms:modified xsi:type="dcterms:W3CDTF">2015-09-10T07:48:56Z</dcterms:modified>
</cp:coreProperties>
</file>