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272" r:id="rId4"/>
    <p:sldId id="271" r:id="rId5"/>
    <p:sldId id="273" r:id="rId6"/>
    <p:sldId id="274" r:id="rId7"/>
    <p:sldId id="267" r:id="rId8"/>
    <p:sldId id="275" r:id="rId9"/>
    <p:sldId id="269"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9/11/2015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July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802.19-15/0076r1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September 2015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September 2015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2015-09-09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35"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30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 Presentation on LTE-U</a:t>
            </a:r>
            <a:endParaRPr lang="en-US" dirty="0"/>
          </a:p>
        </p:txBody>
      </p:sp>
      <p:sp>
        <p:nvSpPr>
          <p:cNvPr id="3" name="Content Placeholder 2"/>
          <p:cNvSpPr>
            <a:spLocks noGrp="1"/>
          </p:cNvSpPr>
          <p:nvPr>
            <p:ph idx="1"/>
          </p:nvPr>
        </p:nvSpPr>
        <p:spPr/>
        <p:txBody>
          <a:bodyPr/>
          <a:lstStyle/>
          <a:p>
            <a:r>
              <a:rPr lang="en-US" sz="2400" dirty="0" smtClean="0"/>
              <a:t>At the July Plenary we had a presentation </a:t>
            </a:r>
            <a:r>
              <a:rPr lang="en-US" sz="2400" dirty="0"/>
              <a:t>on LTE-U by Jingyi </a:t>
            </a:r>
            <a:r>
              <a:rPr lang="en-US" sz="2400" dirty="0" smtClean="0"/>
              <a:t>Zhou </a:t>
            </a:r>
            <a:r>
              <a:rPr lang="en-US" sz="2400" dirty="0"/>
              <a:t>and Mingxi </a:t>
            </a:r>
            <a:r>
              <a:rPr lang="en-US" sz="2400" dirty="0" smtClean="0"/>
              <a:t>Fan</a:t>
            </a:r>
            <a:endParaRPr lang="en-US" sz="2400" dirty="0"/>
          </a:p>
          <a:p>
            <a:pPr lvl="1"/>
            <a:r>
              <a:rPr lang="en-US" sz="2200" dirty="0" smtClean="0"/>
              <a:t>The presentation went well and we had a good discussion</a:t>
            </a:r>
          </a:p>
          <a:p>
            <a:pPr lvl="1"/>
            <a:r>
              <a:rPr lang="en-US" sz="2200" dirty="0" smtClean="0"/>
              <a:t>Presentation available in document 802.19-15/57r1</a:t>
            </a:r>
            <a:endParaRPr lang="en-US" sz="2200" dirty="0"/>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895768"/>
          </a:xfrm>
        </p:spPr>
        <p:txBody>
          <a:bodyPr/>
          <a:lstStyle/>
          <a:p>
            <a:r>
              <a:rPr lang="en-US" dirty="0" smtClean="0"/>
              <a:t>3GPP LAA Workshop</a:t>
            </a:r>
            <a:endParaRPr lang="en-US" dirty="0"/>
          </a:p>
        </p:txBody>
      </p:sp>
      <p:sp>
        <p:nvSpPr>
          <p:cNvPr id="3" name="Content Placeholder 2"/>
          <p:cNvSpPr>
            <a:spLocks noGrp="1"/>
          </p:cNvSpPr>
          <p:nvPr>
            <p:ph idx="1"/>
          </p:nvPr>
        </p:nvSpPr>
        <p:spPr>
          <a:xfrm>
            <a:off x="533400" y="1752600"/>
            <a:ext cx="8817279" cy="5029200"/>
          </a:xfrm>
        </p:spPr>
        <p:txBody>
          <a:bodyPr/>
          <a:lstStyle/>
          <a:p>
            <a:r>
              <a:rPr lang="en-US" sz="2400" dirty="0"/>
              <a:t>3GPP hosted a workshop on LTE Licensed Assisted Access (LAA) on August 29, 2015 in Beijing China</a:t>
            </a:r>
          </a:p>
          <a:p>
            <a:r>
              <a:rPr lang="en-US" sz="2400" dirty="0"/>
              <a:t>LAA operates in the 5 GHz frequency band, also used by the most recent version of Wi-Fi (IEEE 802.11ac)</a:t>
            </a:r>
          </a:p>
          <a:p>
            <a:r>
              <a:rPr lang="en-US" sz="2400" dirty="0"/>
              <a:t>The focus of the workshop was on coexistence of LAA and Wi-Fi in the 5 GHz frequency band</a:t>
            </a:r>
          </a:p>
          <a:p>
            <a:r>
              <a:rPr lang="en-US" sz="2400" dirty="0"/>
              <a:t>A number of organizations were invited to attend and make presentations</a:t>
            </a:r>
          </a:p>
          <a:p>
            <a:r>
              <a:rPr lang="en-US" sz="2400" dirty="0"/>
              <a:t>IEEE 802, Wi-Fi Alliance, Wireless Broadband Alliance, etc.</a:t>
            </a:r>
          </a:p>
          <a:p>
            <a:r>
              <a:rPr lang="en-US" sz="2400" dirty="0"/>
              <a:t>Close to 300 people attended the workshop, which lasted all day</a:t>
            </a:r>
          </a:p>
          <a:p>
            <a:r>
              <a:rPr lang="en-US" sz="2400" dirty="0"/>
              <a:t>There were six presentation each followed by good discussion as well as Q&amp;A</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3899676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92478"/>
          </a:xfrm>
        </p:spPr>
        <p:txBody>
          <a:bodyPr/>
          <a:lstStyle/>
          <a:p>
            <a:r>
              <a:rPr lang="en-US" dirty="0"/>
              <a:t>3GPP LAA Workshop Presentations</a:t>
            </a:r>
          </a:p>
        </p:txBody>
      </p:sp>
      <p:sp>
        <p:nvSpPr>
          <p:cNvPr id="3" name="Content Placeholder 2"/>
          <p:cNvSpPr>
            <a:spLocks noGrp="1"/>
          </p:cNvSpPr>
          <p:nvPr>
            <p:ph idx="1"/>
          </p:nvPr>
        </p:nvSpPr>
        <p:spPr>
          <a:xfrm>
            <a:off x="731520" y="1828800"/>
            <a:ext cx="8288868" cy="4876800"/>
          </a:xfrm>
        </p:spPr>
        <p:txBody>
          <a:bodyPr/>
          <a:lstStyle/>
          <a:p>
            <a:r>
              <a:rPr lang="en-US" sz="2200" i="1" dirty="0"/>
              <a:t>Licensed-Assisted Access to Unlicensed Spectrum – An Overview</a:t>
            </a:r>
            <a:r>
              <a:rPr lang="en-US" sz="2200" dirty="0"/>
              <a:t>, 3GPP</a:t>
            </a:r>
          </a:p>
          <a:p>
            <a:r>
              <a:rPr lang="en-US" sz="2200" i="1" dirty="0"/>
              <a:t>IEEE 802 submission to 3GPP LAA Workshop</a:t>
            </a:r>
            <a:r>
              <a:rPr lang="en-US" sz="2200" dirty="0"/>
              <a:t>, IEEE 802</a:t>
            </a:r>
          </a:p>
          <a:p>
            <a:r>
              <a:rPr lang="en-US" sz="2200" i="1" dirty="0"/>
              <a:t>Wi-Fi and LAA Presentation by Wi-Fi Alliance to 3GPP LAA Workshop</a:t>
            </a:r>
            <a:r>
              <a:rPr lang="en-US" sz="2200" dirty="0"/>
              <a:t>, W-Fi Alliance</a:t>
            </a:r>
          </a:p>
          <a:p>
            <a:r>
              <a:rPr lang="en-US" sz="2200" i="1" dirty="0"/>
              <a:t>3GPP Programs for LTE in Unlicensed Spectrum – Market Drivers and Deployment Considerations</a:t>
            </a:r>
            <a:r>
              <a:rPr lang="en-US" sz="2200" dirty="0"/>
              <a:t>, Wireless Broadband Alliance </a:t>
            </a:r>
          </a:p>
          <a:p>
            <a:r>
              <a:rPr lang="en-US" sz="2200" i="1" dirty="0"/>
              <a:t>Contribution to 3GPP LAA Workshop</a:t>
            </a:r>
            <a:r>
              <a:rPr lang="en-US" sz="2200" dirty="0"/>
              <a:t>, A Group of Cable Operators</a:t>
            </a:r>
          </a:p>
          <a:p>
            <a:r>
              <a:rPr lang="en-US" sz="2200" i="1" dirty="0"/>
              <a:t>Automotive Perspective on Licensed Assisted Access</a:t>
            </a:r>
            <a:r>
              <a:rPr lang="en-US" sz="2200" dirty="0"/>
              <a:t>, General Motors</a:t>
            </a:r>
          </a:p>
          <a:p>
            <a:r>
              <a:rPr lang="en-US" sz="2200" dirty="0"/>
              <a:t>Presentations are available </a:t>
            </a:r>
            <a:r>
              <a:rPr lang="en-US" sz="2200" dirty="0" smtClean="0"/>
              <a:t>at:</a:t>
            </a:r>
          </a:p>
          <a:p>
            <a:pPr lvl="1"/>
            <a:r>
              <a:rPr lang="en-US" sz="2200" dirty="0" smtClean="0"/>
              <a:t>ftp</a:t>
            </a:r>
            <a:r>
              <a:rPr lang="en-US" sz="2200" dirty="0"/>
              <a:t>://ftp.3gpp.org/workshop/2015-08-29_RAN_LAA/Docs/ </a:t>
            </a:r>
          </a:p>
          <a:p>
            <a:endParaRPr lang="en-US" sz="2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3265930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04193"/>
            <a:ext cx="8288868" cy="896008"/>
          </a:xfrm>
        </p:spPr>
        <p:txBody>
          <a:bodyPr/>
          <a:lstStyle/>
          <a:p>
            <a:r>
              <a:rPr lang="en-US" dirty="0" smtClean="0"/>
              <a:t>3GPP LAA Workshop</a:t>
            </a:r>
            <a:endParaRPr lang="en-US" dirty="0"/>
          </a:p>
        </p:txBody>
      </p:sp>
      <p:sp>
        <p:nvSpPr>
          <p:cNvPr id="3" name="Content Placeholder 2"/>
          <p:cNvSpPr>
            <a:spLocks noGrp="1"/>
          </p:cNvSpPr>
          <p:nvPr>
            <p:ph idx="1"/>
          </p:nvPr>
        </p:nvSpPr>
        <p:spPr>
          <a:xfrm>
            <a:off x="731520" y="1600200"/>
            <a:ext cx="8288868" cy="5181600"/>
          </a:xfrm>
        </p:spPr>
        <p:txBody>
          <a:bodyPr/>
          <a:lstStyle/>
          <a:p>
            <a:r>
              <a:rPr lang="en-US" sz="2400" dirty="0" smtClean="0"/>
              <a:t>The 3GPP members explained that during the work item (WI) many of the decisions are captured in the chairs report from each meeting</a:t>
            </a:r>
          </a:p>
          <a:p>
            <a:pPr lvl="1"/>
            <a:r>
              <a:rPr lang="en-US" sz="2200" dirty="0" smtClean="0"/>
              <a:t>RAN1 chair (Satoshi Nagata) volunteered to summarize the LAA portion of the RAN1 meetings and email to the IEEE</a:t>
            </a:r>
          </a:p>
          <a:p>
            <a:pPr lvl="1"/>
            <a:r>
              <a:rPr lang="en-US" sz="2200" dirty="0" smtClean="0"/>
              <a:t>Summary of recent RAN1 meeting sent to 802.19 email reflector</a:t>
            </a:r>
          </a:p>
          <a:p>
            <a:r>
              <a:rPr lang="en-US" sz="2400" dirty="0" smtClean="0"/>
              <a:t>A new topic that came up was Coexistence Testing</a:t>
            </a:r>
          </a:p>
          <a:p>
            <a:pPr lvl="1"/>
            <a:r>
              <a:rPr lang="en-US" sz="2200" dirty="0" smtClean="0"/>
              <a:t>RAN4 will begin to look at specifying coexistence testing</a:t>
            </a:r>
          </a:p>
          <a:p>
            <a:pPr lvl="1"/>
            <a:r>
              <a:rPr lang="en-US" sz="2200" dirty="0" smtClean="0"/>
              <a:t>IEEE 802 could provide inputs on this topic including</a:t>
            </a:r>
          </a:p>
          <a:p>
            <a:pPr lvl="2"/>
            <a:r>
              <a:rPr lang="en-US" sz="2000" dirty="0" smtClean="0"/>
              <a:t>Coexistence Scenario descriptions</a:t>
            </a:r>
          </a:p>
          <a:p>
            <a:pPr lvl="2"/>
            <a:r>
              <a:rPr lang="en-US" sz="2000" dirty="0" smtClean="0"/>
              <a:t>Coexistence Metrics</a:t>
            </a:r>
          </a:p>
          <a:p>
            <a:pPr lvl="2"/>
            <a:r>
              <a:rPr lang="en-US" sz="2000" dirty="0" smtClean="0"/>
              <a:t>Test Plan Description</a:t>
            </a:r>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2493144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 (TG1a)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The 802.19.1a PAR and CSD were approved by the Standards Board on September 3</a:t>
            </a:r>
          </a:p>
          <a:p>
            <a:pPr lvl="1"/>
            <a:r>
              <a:rPr lang="en-US" sz="2200" dirty="0" smtClean="0"/>
              <a:t>Amendment to 802.19.1 to expand to additional frequency bands</a:t>
            </a:r>
          </a:p>
          <a:p>
            <a:r>
              <a:rPr lang="en-US" sz="2400" dirty="0" smtClean="0">
                <a:solidFill>
                  <a:srgbClr val="FF0000"/>
                </a:solidFill>
              </a:rPr>
              <a:t>Due to travel restriction and company schedule conflicts for key task group leaders and participants Task Group 1a will not meet this week</a:t>
            </a:r>
          </a:p>
          <a:p>
            <a:r>
              <a:rPr lang="en-US" sz="2400" dirty="0" smtClean="0"/>
              <a:t>The first meeting of TG1a will be at the November Plenary in Dallas</a:t>
            </a:r>
            <a:endParaRPr lang="en-US" sz="2400" dirty="0" smtClean="0"/>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Coexistence in the Automotive Environment – Interest Group</a:t>
            </a:r>
          </a:p>
        </p:txBody>
      </p:sp>
      <p:sp>
        <p:nvSpPr>
          <p:cNvPr id="3" name="Content Placeholder 2"/>
          <p:cNvSpPr>
            <a:spLocks noGrp="1"/>
          </p:cNvSpPr>
          <p:nvPr>
            <p:ph idx="1"/>
          </p:nvPr>
        </p:nvSpPr>
        <p:spPr/>
        <p:txBody>
          <a:bodyPr/>
          <a:lstStyle/>
          <a:p>
            <a:r>
              <a:rPr lang="en-US" sz="2400" dirty="0" smtClean="0"/>
              <a:t>Formed an Interest Group on Coexistence in the Automotive Environment</a:t>
            </a:r>
            <a:endParaRPr lang="en-US" sz="2400" dirty="0"/>
          </a:p>
          <a:p>
            <a:pPr lvl="1"/>
            <a:r>
              <a:rPr lang="en-US" sz="2200" dirty="0" smtClean="0"/>
              <a:t>Interest Group Chair </a:t>
            </a:r>
            <a:r>
              <a:rPr lang="en-US" sz="2200" dirty="0"/>
              <a:t>– Alaa Mourad (BMW Group</a:t>
            </a:r>
            <a:r>
              <a:rPr lang="en-US" sz="2200" dirty="0" smtClean="0"/>
              <a:t>)</a:t>
            </a:r>
          </a:p>
          <a:p>
            <a:pPr lvl="1"/>
            <a:r>
              <a:rPr lang="en-US" sz="2200" dirty="0" smtClean="0"/>
              <a:t>Held several conference calls so far</a:t>
            </a:r>
          </a:p>
          <a:p>
            <a:pPr lvl="1"/>
            <a:r>
              <a:rPr lang="en-US" sz="2200" dirty="0" smtClean="0"/>
              <a:t>Additional calls scheduled up till November</a:t>
            </a:r>
          </a:p>
          <a:p>
            <a:pPr lvl="1"/>
            <a:r>
              <a:rPr lang="en-US" sz="2200" dirty="0" smtClean="0"/>
              <a:t>Will meet at the November Plenary</a:t>
            </a:r>
          </a:p>
          <a:p>
            <a:pPr lvl="1"/>
            <a:r>
              <a:rPr lang="en-US" sz="2200" dirty="0" smtClean="0"/>
              <a:t>Several documents on the server</a:t>
            </a:r>
          </a:p>
          <a:p>
            <a:pPr lvl="2"/>
            <a:r>
              <a:rPr lang="en-US" sz="2000" dirty="0" smtClean="0"/>
              <a:t>802.19-15/73r1</a:t>
            </a:r>
          </a:p>
          <a:p>
            <a:pPr lvl="2"/>
            <a:r>
              <a:rPr lang="en-US" sz="2000" dirty="0" smtClean="0"/>
              <a:t>802.19-15/71r0</a:t>
            </a:r>
          </a:p>
          <a:p>
            <a:pPr lvl="2"/>
            <a:r>
              <a:rPr lang="en-US" sz="2000" dirty="0" smtClean="0"/>
              <a:t>802.19-15/65r0</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pic>
        <p:nvPicPr>
          <p:cNvPr id="3" name="Picture 2"/>
          <p:cNvPicPr>
            <a:picLocks noChangeAspect="1"/>
          </p:cNvPicPr>
          <p:nvPr/>
        </p:nvPicPr>
        <p:blipFill>
          <a:blip r:embed="rId2"/>
          <a:stretch>
            <a:fillRect/>
          </a:stretch>
        </p:blipFill>
        <p:spPr>
          <a:xfrm>
            <a:off x="853655" y="1412954"/>
            <a:ext cx="8068304" cy="5414905"/>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225</TotalTime>
  <Words>612</Words>
  <Application>Microsoft Office PowerPoint</Application>
  <PresentationFormat>Custom</PresentationFormat>
  <Paragraphs>84</Paragraphs>
  <Slides>9</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Arial Unicode MS</vt:lpstr>
      <vt:lpstr>MS Gothic</vt:lpstr>
      <vt:lpstr>Arial</vt:lpstr>
      <vt:lpstr>Calibri</vt:lpstr>
      <vt:lpstr>Courier New</vt:lpstr>
      <vt:lpstr>Times New Roman</vt:lpstr>
      <vt:lpstr>Office Theme</vt:lpstr>
      <vt:lpstr>Document</vt:lpstr>
      <vt:lpstr>September 2015 Opening Report</vt:lpstr>
      <vt:lpstr>Voter Summary</vt:lpstr>
      <vt:lpstr>Liaison Presentation on LTE-U</vt:lpstr>
      <vt:lpstr>3GPP LAA Workshop</vt:lpstr>
      <vt:lpstr>3GPP LAA Workshop Presentations</vt:lpstr>
      <vt:lpstr>3GPP LAA Workshop</vt:lpstr>
      <vt:lpstr>Task Group 1a (TG1a)</vt:lpstr>
      <vt:lpstr>Coexistence in the Automotive Environment – Interest Group</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59</cp:revision>
  <cp:lastPrinted>2015-01-08T23:35:49Z</cp:lastPrinted>
  <dcterms:created xsi:type="dcterms:W3CDTF">2014-10-30T17:06:39Z</dcterms:created>
  <dcterms:modified xsi:type="dcterms:W3CDTF">2015-09-11T19:42:10Z</dcterms:modified>
</cp:coreProperties>
</file>