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63" r:id="rId4"/>
    <p:sldId id="265" r:id="rId5"/>
    <p:sldId id="266"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4" d="100"/>
          <a:sy n="84" d="100"/>
        </p:scale>
        <p:origin x="1134"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9/9/2015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46291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66397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 Group</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August 2015	</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August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 Group</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802.19-15/0073r1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September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Wireless Coexistence in the Automotive </a:t>
            </a:r>
            <a:r>
              <a:rPr lang="en-US" sz="2400" dirty="0"/>
              <a:t>Environment – </a:t>
            </a:r>
            <a:r>
              <a:rPr lang="en-US" sz="2400" dirty="0" smtClean="0"/>
              <a:t>Interest group</a:t>
            </a:r>
            <a:endParaRPr lang="en-GB" sz="24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Date:</a:t>
            </a:r>
            <a:r>
              <a:rPr lang="en-GB" sz="1800" b="0" dirty="0"/>
              <a:t> </a:t>
            </a:r>
            <a:r>
              <a:rPr lang="en-GB" sz="1800" b="0" dirty="0" smtClean="0"/>
              <a:t>2015-09-09</a:t>
            </a:r>
            <a:endParaRPr lang="en-GB" sz="18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78862303"/>
              </p:ext>
            </p:extLst>
          </p:nvPr>
        </p:nvGraphicFramePr>
        <p:xfrm>
          <a:off x="552450" y="2428875"/>
          <a:ext cx="8658225" cy="2657475"/>
        </p:xfrm>
        <a:graphic>
          <a:graphicData uri="http://schemas.openxmlformats.org/presentationml/2006/ole">
            <mc:AlternateContent xmlns:mc="http://schemas.openxmlformats.org/markup-compatibility/2006">
              <mc:Choice xmlns:v="urn:schemas-microsoft-com:vml" Requires="v">
                <p:oleObj spid="_x0000_s3121" name="Document" r:id="rId4" imgW="8253286" imgH="2540993" progId="Word.Document.8">
                  <p:embed/>
                </p:oleObj>
              </mc:Choice>
              <mc:Fallback>
                <p:oleObj name="Document" r:id="rId4" imgW="8253286" imgH="2540993" progId="Word.Document.8">
                  <p:embed/>
                  <p:pic>
                    <p:nvPicPr>
                      <p:cNvPr id="0" name="Picture 13"/>
                      <p:cNvPicPr>
                        <a:picLocks noChangeAspect="1" noChangeArrowheads="1"/>
                      </p:cNvPicPr>
                      <p:nvPr/>
                    </p:nvPicPr>
                    <p:blipFill>
                      <a:blip r:embed="rId5"/>
                      <a:srcRect/>
                      <a:stretch>
                        <a:fillRect/>
                      </a:stretch>
                    </p:blipFill>
                    <p:spPr bwMode="auto">
                      <a:xfrm>
                        <a:off x="552450" y="2428875"/>
                        <a:ext cx="8658225" cy="26574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September 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document defines the scope and the time plan of the interest group (Wireless coexistence in the automotive domain)</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September 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Background</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AU" dirty="0" smtClean="0"/>
              <a:t>It</a:t>
            </a:r>
            <a:r>
              <a:rPr lang="de-DE" dirty="0" smtClean="0"/>
              <a:t> </a:t>
            </a:r>
            <a:r>
              <a:rPr lang="en-AU" dirty="0" smtClean="0"/>
              <a:t>has</a:t>
            </a:r>
            <a:r>
              <a:rPr lang="de-DE" dirty="0" smtClean="0"/>
              <a:t> </a:t>
            </a:r>
            <a:r>
              <a:rPr lang="en-AU" dirty="0" smtClean="0"/>
              <a:t>been</a:t>
            </a:r>
            <a:r>
              <a:rPr lang="de-DE" dirty="0" smtClean="0"/>
              <a:t> </a:t>
            </a:r>
            <a:r>
              <a:rPr lang="en-AU" dirty="0" smtClean="0"/>
              <a:t>decided</a:t>
            </a:r>
            <a:r>
              <a:rPr lang="de-DE" dirty="0" smtClean="0"/>
              <a:t> </a:t>
            </a:r>
            <a:r>
              <a:rPr lang="en-IN" dirty="0" smtClean="0"/>
              <a:t>to</a:t>
            </a:r>
            <a:r>
              <a:rPr lang="de-DE" dirty="0" smtClean="0"/>
              <a:t> </a:t>
            </a:r>
            <a:r>
              <a:rPr lang="en-IN" dirty="0" smtClean="0"/>
              <a:t>create</a:t>
            </a:r>
            <a:r>
              <a:rPr lang="de-DE" dirty="0" smtClean="0"/>
              <a:t> an </a:t>
            </a:r>
            <a:r>
              <a:rPr lang="en-AU" dirty="0" smtClean="0"/>
              <a:t>interest</a:t>
            </a:r>
            <a:r>
              <a:rPr lang="de-DE" dirty="0" smtClean="0"/>
              <a:t> </a:t>
            </a:r>
            <a:r>
              <a:rPr lang="en-AU" dirty="0" smtClean="0"/>
              <a:t>group</a:t>
            </a:r>
            <a:r>
              <a:rPr lang="de-DE" dirty="0" smtClean="0"/>
              <a:t> </a:t>
            </a:r>
            <a:r>
              <a:rPr lang="en-BZ" dirty="0" smtClean="0"/>
              <a:t>to</a:t>
            </a:r>
            <a:r>
              <a:rPr lang="de-DE" dirty="0" smtClean="0"/>
              <a:t> </a:t>
            </a:r>
            <a:r>
              <a:rPr lang="en-GB" dirty="0" smtClean="0"/>
              <a:t>study</a:t>
            </a:r>
            <a:r>
              <a:rPr lang="de-DE" dirty="0" smtClean="0"/>
              <a:t> </a:t>
            </a:r>
            <a:r>
              <a:rPr lang="en-CA" dirty="0" smtClean="0"/>
              <a:t>the</a:t>
            </a:r>
            <a:r>
              <a:rPr lang="de-DE" dirty="0" smtClean="0"/>
              <a:t> </a:t>
            </a:r>
            <a:r>
              <a:rPr lang="en-ZA" dirty="0" smtClean="0"/>
              <a:t>wireless</a:t>
            </a:r>
            <a:r>
              <a:rPr lang="de-DE" dirty="0" smtClean="0"/>
              <a:t> </a:t>
            </a:r>
            <a:r>
              <a:rPr lang="en-ZA" dirty="0" smtClean="0"/>
              <a:t>coexistence</a:t>
            </a:r>
            <a:r>
              <a:rPr lang="de-DE" dirty="0" smtClean="0"/>
              <a:t> in </a:t>
            </a:r>
            <a:r>
              <a:rPr lang="en-AU" dirty="0" smtClean="0"/>
              <a:t>the</a:t>
            </a:r>
            <a:r>
              <a:rPr lang="de-DE" dirty="0" smtClean="0"/>
              <a:t> </a:t>
            </a:r>
            <a:r>
              <a:rPr lang="en-AU" dirty="0" smtClean="0"/>
              <a:t>automotive</a:t>
            </a:r>
            <a:r>
              <a:rPr lang="de-DE" dirty="0" smtClean="0"/>
              <a:t> </a:t>
            </a:r>
            <a:r>
              <a:rPr lang="en-AU" dirty="0" smtClean="0"/>
              <a:t>domain</a:t>
            </a:r>
            <a:r>
              <a:rPr lang="de-DE" dirty="0" smtClean="0"/>
              <a:t> </a:t>
            </a:r>
            <a:r>
              <a:rPr lang="en-AU" dirty="0" smtClean="0"/>
              <a:t>under</a:t>
            </a:r>
            <a:r>
              <a:rPr lang="de-DE" dirty="0" smtClean="0"/>
              <a:t> 802.19 WG, </a:t>
            </a:r>
            <a:r>
              <a:rPr lang="en-AU" dirty="0" smtClean="0"/>
              <a:t>as</a:t>
            </a:r>
            <a:r>
              <a:rPr lang="de-DE" dirty="0" smtClean="0"/>
              <a:t> </a:t>
            </a:r>
            <a:r>
              <a:rPr lang="en-AU" dirty="0" smtClean="0"/>
              <a:t>there</a:t>
            </a:r>
            <a:r>
              <a:rPr lang="de-DE" dirty="0" smtClean="0"/>
              <a:t> </a:t>
            </a:r>
            <a:r>
              <a:rPr lang="en-AU" dirty="0" smtClean="0"/>
              <a:t>are</a:t>
            </a:r>
            <a:r>
              <a:rPr lang="de-DE" dirty="0" smtClean="0"/>
              <a:t> </a:t>
            </a:r>
            <a:r>
              <a:rPr lang="en-AU" dirty="0" smtClean="0"/>
              <a:t>many</a:t>
            </a:r>
            <a:r>
              <a:rPr lang="de-DE" dirty="0" smtClean="0"/>
              <a:t> </a:t>
            </a:r>
            <a:r>
              <a:rPr lang="en-AU" dirty="0" smtClean="0"/>
              <a:t>members</a:t>
            </a:r>
            <a:r>
              <a:rPr lang="de-DE" dirty="0" smtClean="0"/>
              <a:t> </a:t>
            </a:r>
            <a:r>
              <a:rPr lang="en-AU" dirty="0" smtClean="0"/>
              <a:t>interested</a:t>
            </a:r>
            <a:r>
              <a:rPr lang="de-DE" dirty="0" smtClean="0"/>
              <a:t> in </a:t>
            </a:r>
            <a:r>
              <a:rPr lang="en-AU" dirty="0" smtClean="0"/>
              <a:t>this</a:t>
            </a:r>
            <a:r>
              <a:rPr lang="de-DE" dirty="0" smtClean="0"/>
              <a:t> </a:t>
            </a:r>
            <a:r>
              <a:rPr lang="en-AU" dirty="0" smtClean="0"/>
              <a:t>topic</a:t>
            </a:r>
            <a:endParaRPr lang="de-DE" dirty="0" smtClean="0"/>
          </a:p>
          <a:p>
            <a:endParaRPr lang="de-DE" dirty="0"/>
          </a:p>
          <a:p>
            <a:endParaRPr lang="de-DE" dirty="0" smtClean="0"/>
          </a:p>
          <a:p>
            <a:r>
              <a:rPr lang="de-DE" b="1" dirty="0" smtClean="0">
                <a:cs typeface="+mn-cs"/>
              </a:rPr>
              <a:t>The </a:t>
            </a:r>
            <a:r>
              <a:rPr lang="en-AU" b="1" dirty="0" smtClean="0">
                <a:cs typeface="+mn-cs"/>
              </a:rPr>
              <a:t>scope</a:t>
            </a:r>
            <a:r>
              <a:rPr lang="de-DE" b="1" dirty="0" smtClean="0">
                <a:cs typeface="+mn-cs"/>
              </a:rPr>
              <a:t> </a:t>
            </a:r>
            <a:r>
              <a:rPr lang="en-AU" b="1" dirty="0" smtClean="0">
                <a:cs typeface="+mn-cs"/>
              </a:rPr>
              <a:t>and</a:t>
            </a:r>
            <a:r>
              <a:rPr lang="de-DE" b="1" dirty="0" smtClean="0">
                <a:cs typeface="+mn-cs"/>
              </a:rPr>
              <a:t> </a:t>
            </a:r>
            <a:r>
              <a:rPr lang="en-AU" b="1" dirty="0" smtClean="0">
                <a:cs typeface="+mn-cs"/>
              </a:rPr>
              <a:t>the</a:t>
            </a:r>
            <a:r>
              <a:rPr lang="de-DE" b="1" dirty="0" smtClean="0">
                <a:cs typeface="+mn-cs"/>
              </a:rPr>
              <a:t> time plan </a:t>
            </a:r>
            <a:r>
              <a:rPr lang="en-AU" b="1" dirty="0" smtClean="0">
                <a:cs typeface="+mn-cs"/>
              </a:rPr>
              <a:t>were</a:t>
            </a:r>
            <a:r>
              <a:rPr lang="de-DE" b="1" dirty="0" smtClean="0">
                <a:cs typeface="+mn-cs"/>
              </a:rPr>
              <a:t> not </a:t>
            </a:r>
            <a:r>
              <a:rPr lang="en-AU" b="1" dirty="0" smtClean="0">
                <a:cs typeface="+mn-cs"/>
              </a:rPr>
              <a:t>fixed</a:t>
            </a:r>
            <a:r>
              <a:rPr lang="de-DE" b="1" dirty="0" smtClean="0">
                <a:cs typeface="+mn-cs"/>
              </a:rPr>
              <a:t> in </a:t>
            </a:r>
            <a:r>
              <a:rPr lang="en-AU" b="1" dirty="0" smtClean="0">
                <a:cs typeface="+mn-cs"/>
              </a:rPr>
              <a:t>the</a:t>
            </a:r>
            <a:r>
              <a:rPr lang="de-DE" b="1" dirty="0" smtClean="0">
                <a:cs typeface="+mn-cs"/>
              </a:rPr>
              <a:t> last </a:t>
            </a:r>
            <a:r>
              <a:rPr lang="en-AU" b="1" dirty="0" smtClean="0">
                <a:cs typeface="+mn-cs"/>
              </a:rPr>
              <a:t>conference</a:t>
            </a:r>
            <a:r>
              <a:rPr lang="de-DE" b="1" dirty="0" smtClean="0">
                <a:cs typeface="+mn-cs"/>
              </a:rPr>
              <a:t> </a:t>
            </a:r>
            <a:r>
              <a:rPr lang="en-AU" b="1" dirty="0" smtClean="0">
                <a:cs typeface="+mn-cs"/>
              </a:rPr>
              <a:t>calls</a:t>
            </a:r>
            <a:endParaRPr lang="en-US" b="1" dirty="0">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September 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Scope</a:t>
            </a:r>
            <a:r>
              <a:rPr lang="de-DE" dirty="0" smtClean="0"/>
              <a:t> </a:t>
            </a:r>
            <a:r>
              <a:rPr lang="en-AU" dirty="0" smtClean="0"/>
              <a:t>of</a:t>
            </a:r>
            <a:r>
              <a:rPr lang="de-DE" dirty="0" smtClean="0"/>
              <a:t> </a:t>
            </a:r>
            <a:r>
              <a:rPr lang="en-AU" dirty="0" smtClean="0"/>
              <a:t>the</a:t>
            </a:r>
            <a:r>
              <a:rPr lang="de-DE" dirty="0" smtClean="0"/>
              <a:t> Interest </a:t>
            </a:r>
            <a:r>
              <a:rPr lang="en-AU" dirty="0" smtClean="0"/>
              <a:t>group</a:t>
            </a:r>
            <a:endParaRPr lang="en-AU" dirty="0"/>
          </a:p>
        </p:txBody>
      </p:sp>
      <p:sp>
        <p:nvSpPr>
          <p:cNvPr id="10242" name="Rectangle 2"/>
          <p:cNvSpPr>
            <a:spLocks noGrp="1" noChangeArrowheads="1"/>
          </p:cNvSpPr>
          <p:nvPr>
            <p:ph type="body" idx="1"/>
          </p:nvPr>
        </p:nvSpPr>
        <p:spPr>
          <a:xfrm>
            <a:off x="731520" y="2113281"/>
            <a:ext cx="8290560" cy="4489027"/>
          </a:xfrm>
          <a:ln/>
        </p:spPr>
        <p:txBody>
          <a:bodyPr/>
          <a:lstStyle/>
          <a:p>
            <a:r>
              <a:rPr lang="en-US" dirty="0"/>
              <a:t>Metrics for the performance of coexistence techniques should be defined and tests to verify their effectiveness should be performed</a:t>
            </a:r>
            <a:r>
              <a:rPr lang="en-US" dirty="0" smtClean="0"/>
              <a:t>. The Metrics should be more general and not specific for certain domain</a:t>
            </a:r>
          </a:p>
          <a:p>
            <a:r>
              <a:rPr lang="en-US" dirty="0" smtClean="0"/>
              <a:t>Extensive measurements are needed to check the performance of both Bluetooth and WLAN in different scenarios in vehicle</a:t>
            </a:r>
          </a:p>
          <a:p>
            <a:r>
              <a:rPr lang="en-US" dirty="0"/>
              <a:t>Which frequency bands should be considered </a:t>
            </a:r>
            <a:r>
              <a:rPr lang="de-DE" dirty="0"/>
              <a:t>(</a:t>
            </a:r>
            <a:r>
              <a:rPr lang="en-AU" dirty="0"/>
              <a:t>only</a:t>
            </a:r>
            <a:r>
              <a:rPr lang="de-DE" dirty="0"/>
              <a:t> 2.4GHz </a:t>
            </a:r>
            <a:r>
              <a:rPr lang="en-AU" dirty="0"/>
              <a:t>or</a:t>
            </a:r>
            <a:r>
              <a:rPr lang="de-DE" dirty="0"/>
              <a:t> 5 GHz </a:t>
            </a:r>
            <a:r>
              <a:rPr lang="en-AU" dirty="0"/>
              <a:t>as</a:t>
            </a:r>
            <a:r>
              <a:rPr lang="de-DE" dirty="0"/>
              <a:t> </a:t>
            </a:r>
            <a:r>
              <a:rPr lang="en-AU" dirty="0"/>
              <a:t>well</a:t>
            </a:r>
            <a:r>
              <a:rPr lang="de-DE" dirty="0"/>
              <a:t>)</a:t>
            </a:r>
            <a:r>
              <a:rPr lang="en-US" dirty="0"/>
              <a:t>? </a:t>
            </a:r>
            <a:endParaRPr lang="en-US" dirty="0" smtClean="0"/>
          </a:p>
          <a:p>
            <a:r>
              <a:rPr lang="en-US" dirty="0" smtClean="0"/>
              <a:t>Which systems should be considered (WLAN, BT, LAA,.. )?</a:t>
            </a:r>
          </a:p>
          <a:p>
            <a:pPr marL="0" indent="0">
              <a:buNone/>
            </a:pPr>
            <a:endParaRPr lang="en-US" b="1" dirty="0">
              <a:cs typeface="+mn-cs"/>
            </a:endParaRPr>
          </a:p>
        </p:txBody>
      </p:sp>
    </p:spTree>
    <p:extLst>
      <p:ext uri="{BB962C8B-B14F-4D97-AF65-F5344CB8AC3E}">
        <p14:creationId xmlns:p14="http://schemas.microsoft.com/office/powerpoint/2010/main" val="3620807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September 2015</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de-DE" dirty="0" smtClean="0"/>
              <a:t>Time plan</a:t>
            </a:r>
            <a:endParaRPr lang="en-US" dirty="0"/>
          </a:p>
        </p:txBody>
      </p:sp>
      <p:sp>
        <p:nvSpPr>
          <p:cNvPr id="10242" name="Rectangle 2"/>
          <p:cNvSpPr>
            <a:spLocks noGrp="1" noChangeArrowheads="1"/>
          </p:cNvSpPr>
          <p:nvPr>
            <p:ph type="body" idx="1"/>
          </p:nvPr>
        </p:nvSpPr>
        <p:spPr>
          <a:xfrm>
            <a:off x="731520" y="1683173"/>
            <a:ext cx="8290560" cy="4489027"/>
          </a:xfrm>
          <a:ln/>
        </p:spPr>
        <p:txBody>
          <a:bodyPr/>
          <a:lstStyle/>
          <a:p>
            <a:pPr marL="0" indent="0">
              <a:buNone/>
            </a:pPr>
            <a:endParaRPr lang="en-US" dirty="0" smtClean="0"/>
          </a:p>
          <a:p>
            <a:r>
              <a:rPr lang="en-AU" dirty="0" smtClean="0"/>
              <a:t>It</a:t>
            </a:r>
            <a:r>
              <a:rPr lang="de-DE" dirty="0" smtClean="0"/>
              <a:t> </a:t>
            </a:r>
            <a:r>
              <a:rPr lang="en-AU" dirty="0" smtClean="0"/>
              <a:t>depends</a:t>
            </a:r>
            <a:r>
              <a:rPr lang="de-DE" dirty="0" smtClean="0"/>
              <a:t> on </a:t>
            </a:r>
            <a:r>
              <a:rPr lang="en-AU" dirty="0" smtClean="0"/>
              <a:t>the</a:t>
            </a:r>
            <a:r>
              <a:rPr lang="de-DE" dirty="0" smtClean="0"/>
              <a:t> </a:t>
            </a:r>
            <a:r>
              <a:rPr lang="en-AU" dirty="0" smtClean="0"/>
              <a:t>participants</a:t>
            </a:r>
            <a:r>
              <a:rPr lang="de-DE" dirty="0" smtClean="0"/>
              <a:t> </a:t>
            </a:r>
            <a:r>
              <a:rPr lang="en-AU" dirty="0" smtClean="0"/>
              <a:t>opinion</a:t>
            </a:r>
            <a:r>
              <a:rPr lang="de-DE" dirty="0" smtClean="0"/>
              <a:t>, </a:t>
            </a:r>
            <a:r>
              <a:rPr lang="en-AU" dirty="0" smtClean="0"/>
              <a:t>however</a:t>
            </a:r>
            <a:r>
              <a:rPr lang="de-DE" dirty="0" smtClean="0"/>
              <a:t> </a:t>
            </a:r>
            <a:r>
              <a:rPr lang="en-AU" dirty="0" smtClean="0"/>
              <a:t>it</a:t>
            </a:r>
            <a:r>
              <a:rPr lang="de-DE" dirty="0" smtClean="0"/>
              <a:t> </a:t>
            </a:r>
            <a:r>
              <a:rPr lang="en-AU" dirty="0" smtClean="0"/>
              <a:t>is</a:t>
            </a:r>
            <a:r>
              <a:rPr lang="de-DE" dirty="0" smtClean="0"/>
              <a:t> </a:t>
            </a:r>
            <a:r>
              <a:rPr lang="en-AU" dirty="0" smtClean="0"/>
              <a:t>recommended</a:t>
            </a:r>
            <a:r>
              <a:rPr lang="de-DE" dirty="0" smtClean="0"/>
              <a:t> </a:t>
            </a:r>
            <a:r>
              <a:rPr lang="en-AU" dirty="0" smtClean="0"/>
              <a:t>to</a:t>
            </a:r>
            <a:r>
              <a:rPr lang="de-DE" dirty="0" smtClean="0"/>
              <a:t> </a:t>
            </a:r>
            <a:r>
              <a:rPr lang="en-AU" dirty="0" smtClean="0"/>
              <a:t>have</a:t>
            </a:r>
            <a:r>
              <a:rPr lang="de-DE" dirty="0" smtClean="0"/>
              <a:t> a </a:t>
            </a:r>
            <a:r>
              <a:rPr lang="en-AU" dirty="0" smtClean="0"/>
              <a:t>well</a:t>
            </a:r>
            <a:r>
              <a:rPr lang="de-DE" dirty="0" smtClean="0"/>
              <a:t> </a:t>
            </a:r>
            <a:r>
              <a:rPr lang="en-BZ" dirty="0" smtClean="0"/>
              <a:t>defined</a:t>
            </a:r>
            <a:r>
              <a:rPr lang="de-DE" dirty="0" smtClean="0"/>
              <a:t> time plan </a:t>
            </a:r>
            <a:r>
              <a:rPr lang="en-AU" dirty="0" smtClean="0"/>
              <a:t>and</a:t>
            </a:r>
            <a:r>
              <a:rPr lang="de-DE" dirty="0" smtClean="0"/>
              <a:t> </a:t>
            </a:r>
            <a:r>
              <a:rPr lang="en-AU" dirty="0" smtClean="0"/>
              <a:t>target</a:t>
            </a:r>
            <a:r>
              <a:rPr lang="de-DE" dirty="0" smtClean="0"/>
              <a:t> in </a:t>
            </a:r>
            <a:r>
              <a:rPr lang="en-AU" dirty="0" smtClean="0"/>
              <a:t>order</a:t>
            </a:r>
            <a:r>
              <a:rPr lang="de-DE" dirty="0" smtClean="0"/>
              <a:t> </a:t>
            </a:r>
            <a:r>
              <a:rPr lang="en-AU" dirty="0" smtClean="0"/>
              <a:t>to</a:t>
            </a:r>
            <a:r>
              <a:rPr lang="de-DE" dirty="0" smtClean="0"/>
              <a:t> </a:t>
            </a:r>
            <a:r>
              <a:rPr lang="en-AU" dirty="0" smtClean="0"/>
              <a:t>focus</a:t>
            </a:r>
            <a:r>
              <a:rPr lang="de-DE" dirty="0" smtClean="0"/>
              <a:t> on </a:t>
            </a:r>
            <a:r>
              <a:rPr lang="en-AU" dirty="0" smtClean="0"/>
              <a:t>the</a:t>
            </a:r>
            <a:r>
              <a:rPr lang="de-DE" dirty="0" smtClean="0"/>
              <a:t> </a:t>
            </a:r>
            <a:r>
              <a:rPr lang="en-AU" dirty="0" smtClean="0"/>
              <a:t>group and deliver good results on time</a:t>
            </a:r>
          </a:p>
          <a:p>
            <a:r>
              <a:rPr lang="en-AU" dirty="0" smtClean="0"/>
              <a:t>Any Suggestions </a:t>
            </a:r>
            <a:r>
              <a:rPr lang="en-US" dirty="0" smtClean="0"/>
              <a:t>?</a:t>
            </a:r>
            <a:endParaRPr lang="en-AU" dirty="0" smtClean="0"/>
          </a:p>
          <a:p>
            <a:endParaRPr lang="de-DE" b="1" dirty="0" smtClean="0">
              <a:cs typeface="+mn-cs"/>
            </a:endParaRPr>
          </a:p>
          <a:p>
            <a:endParaRPr lang="en-US" b="1" dirty="0">
              <a:cs typeface="+mn-cs"/>
            </a:endParaRPr>
          </a:p>
        </p:txBody>
      </p:sp>
    </p:spTree>
    <p:extLst>
      <p:ext uri="{BB962C8B-B14F-4D97-AF65-F5344CB8AC3E}">
        <p14:creationId xmlns:p14="http://schemas.microsoft.com/office/powerpoint/2010/main" val="24954259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380</Words>
  <Application>Microsoft Office PowerPoint</Application>
  <PresentationFormat>Benutzerdefiniert</PresentationFormat>
  <Paragraphs>55</Paragraphs>
  <Slides>5</Slides>
  <Notes>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Wireless Coexistence in the Automotive Environment – Interest group</vt:lpstr>
      <vt:lpstr>Abstract</vt:lpstr>
      <vt:lpstr>Background</vt:lpstr>
      <vt:lpstr>Scope of the Interest group</vt:lpstr>
      <vt:lpstr>Time plan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38</cp:revision>
  <cp:lastPrinted>2014-11-08T20:15:38Z</cp:lastPrinted>
  <dcterms:created xsi:type="dcterms:W3CDTF">2014-10-30T17:06:39Z</dcterms:created>
  <dcterms:modified xsi:type="dcterms:W3CDTF">2015-09-09T12:13:41Z</dcterms:modified>
</cp:coreProperties>
</file>