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6" r:id="rId2"/>
    <p:sldId id="264" r:id="rId3"/>
    <p:sldId id="271" r:id="rId4"/>
    <p:sldId id="272" r:id="rId5"/>
    <p:sldId id="267" r:id="rId6"/>
    <p:sldId id="269" r:id="rId7"/>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831" autoAdjust="0"/>
    <p:restoredTop sz="94127" autoAdjust="0"/>
  </p:normalViewPr>
  <p:slideViewPr>
    <p:cSldViewPr>
      <p:cViewPr varScale="1">
        <p:scale>
          <a:sx n="61" d="100"/>
          <a:sy n="61" d="100"/>
        </p:scale>
        <p:origin x="1795" y="62"/>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7/3/2015</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smtClean="0"/>
              <a:t>Steve Shellhammer, Qualcomm</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smtClean="0"/>
              <a:t>July 2015</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smtClean="0"/>
              <a:t>July 2015</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Steve Shellhammer, Qualcomm</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802.19-15/0051r0</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www.ieee802.org/Communications.shtml"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smtClean="0"/>
              <a:t>July 2015</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smtClean="0"/>
              <a:t>Steve Shellhammer, Qualcomm</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smtClean="0"/>
              <a:t>May 2015 Opening Report</a:t>
            </a:r>
            <a:endParaRPr lang="en-GB" sz="3600" dirty="0"/>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2015-07-03</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249318107"/>
              </p:ext>
            </p:extLst>
          </p:nvPr>
        </p:nvGraphicFramePr>
        <p:xfrm>
          <a:off x="546100" y="2438400"/>
          <a:ext cx="8661400" cy="2679700"/>
        </p:xfrm>
        <a:graphic>
          <a:graphicData uri="http://schemas.openxmlformats.org/presentationml/2006/ole">
            <mc:AlternateContent xmlns:mc="http://schemas.openxmlformats.org/markup-compatibility/2006">
              <mc:Choice xmlns:v="urn:schemas-microsoft-com:vml" Requires="v">
                <p:oleObj spid="_x0000_s3122" name="Document" r:id="rId4" imgW="8238348" imgH="2556850" progId="Word.Document.8">
                  <p:embed/>
                </p:oleObj>
              </mc:Choice>
              <mc:Fallback>
                <p:oleObj name="Document" r:id="rId4" imgW="8238348" imgH="2556850" progId="Word.Document.8">
                  <p:embed/>
                  <p:pic>
                    <p:nvPicPr>
                      <p:cNvPr id="0" name="Picture 3"/>
                      <p:cNvPicPr>
                        <a:picLocks noChangeAspect="1" noChangeArrowheads="1"/>
                      </p:cNvPicPr>
                      <p:nvPr/>
                    </p:nvPicPr>
                    <p:blipFill>
                      <a:blip r:embed="rId5"/>
                      <a:srcRect/>
                      <a:stretch>
                        <a:fillRect/>
                      </a:stretch>
                    </p:blipFill>
                    <p:spPr bwMode="auto">
                      <a:xfrm>
                        <a:off x="546100" y="2438400"/>
                        <a:ext cx="8661400" cy="26797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Voter Summary</a:t>
            </a:r>
            <a:endParaRPr lang="en-US" sz="3600" dirty="0"/>
          </a:p>
        </p:txBody>
      </p:sp>
      <p:sp>
        <p:nvSpPr>
          <p:cNvPr id="3" name="Content Placeholder 2"/>
          <p:cNvSpPr>
            <a:spLocks noGrp="1"/>
          </p:cNvSpPr>
          <p:nvPr>
            <p:ph idx="1"/>
          </p:nvPr>
        </p:nvSpPr>
        <p:spPr/>
        <p:txBody>
          <a:bodyPr/>
          <a:lstStyle/>
          <a:p>
            <a:r>
              <a:rPr lang="en-US" sz="2800" dirty="0" smtClean="0"/>
              <a:t>IEEE 802.19 has </a:t>
            </a:r>
            <a:r>
              <a:rPr lang="en-US" sz="2800" dirty="0" smtClean="0"/>
              <a:t>30 voting </a:t>
            </a:r>
            <a:r>
              <a:rPr lang="en-US" sz="2800" dirty="0" smtClean="0"/>
              <a:t>members</a:t>
            </a:r>
            <a:endParaRPr lang="en-US" sz="28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dirty="0" smtClean="0"/>
              <a:t>July 2015</a:t>
            </a:r>
            <a:endParaRPr lang="en-GB" dirty="0"/>
          </a:p>
        </p:txBody>
      </p:sp>
    </p:spTree>
    <p:extLst>
      <p:ext uri="{BB962C8B-B14F-4D97-AF65-F5344CB8AC3E}">
        <p14:creationId xmlns:p14="http://schemas.microsoft.com/office/powerpoint/2010/main" val="37318956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Liaisons </a:t>
            </a:r>
            <a:r>
              <a:rPr lang="en-US" dirty="0" smtClean="0"/>
              <a:t>between IEEE and 3GPP on LAA</a:t>
            </a:r>
            <a:endParaRPr lang="en-US" dirty="0"/>
          </a:p>
        </p:txBody>
      </p:sp>
      <p:sp>
        <p:nvSpPr>
          <p:cNvPr id="3" name="Content Placeholder 2"/>
          <p:cNvSpPr>
            <a:spLocks noGrp="1"/>
          </p:cNvSpPr>
          <p:nvPr>
            <p:ph idx="1"/>
          </p:nvPr>
        </p:nvSpPr>
        <p:spPr>
          <a:xfrm>
            <a:off x="709599" y="1955549"/>
            <a:ext cx="8641080" cy="4387427"/>
          </a:xfrm>
        </p:spPr>
        <p:txBody>
          <a:bodyPr/>
          <a:lstStyle/>
          <a:p>
            <a:r>
              <a:rPr lang="en-US" sz="2800" dirty="0" smtClean="0"/>
              <a:t>We received three new liaison statements from 3GPP which we will review this week</a:t>
            </a:r>
          </a:p>
          <a:p>
            <a:pPr lvl="1"/>
            <a:r>
              <a:rPr lang="en-US" sz="2400" dirty="0"/>
              <a:t>Available at </a:t>
            </a:r>
            <a:r>
              <a:rPr lang="en-US" sz="2400" dirty="0">
                <a:hlinkClick r:id="rId2"/>
              </a:rPr>
              <a:t>http://</a:t>
            </a:r>
            <a:r>
              <a:rPr lang="en-US" sz="2400" dirty="0" smtClean="0">
                <a:hlinkClick r:id="rId2"/>
              </a:rPr>
              <a:t>www.ieee802.org/Communications.shtml</a:t>
            </a:r>
            <a:r>
              <a:rPr lang="en-US" sz="2400" dirty="0" smtClean="0"/>
              <a:t> </a:t>
            </a:r>
          </a:p>
          <a:p>
            <a:r>
              <a:rPr lang="en-US" sz="2800" dirty="0" smtClean="0"/>
              <a:t>We will review these liaisons during Tuesday AM1</a:t>
            </a:r>
          </a:p>
          <a:p>
            <a:r>
              <a:rPr lang="en-US" sz="2800" dirty="0" smtClean="0"/>
              <a:t>3GPP is hosting an LAA workshop on August 29 in Beijing, and the IEEE has been invited to attend and present</a:t>
            </a:r>
            <a:endParaRPr lang="en-US" sz="2800" dirty="0" smtClean="0"/>
          </a:p>
          <a:p>
            <a:r>
              <a:rPr lang="en-US" sz="2800" dirty="0" smtClean="0"/>
              <a:t>This week we will preparing an IEEE presentation for the 3GPP LAA workshop.  Contributions encouraged</a:t>
            </a:r>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dirty="0" smtClean="0"/>
              <a:t>July 2015</a:t>
            </a:r>
            <a:endParaRPr lang="en-GB" dirty="0"/>
          </a:p>
        </p:txBody>
      </p:sp>
    </p:spTree>
    <p:extLst>
      <p:ext uri="{BB962C8B-B14F-4D97-AF65-F5344CB8AC3E}">
        <p14:creationId xmlns:p14="http://schemas.microsoft.com/office/powerpoint/2010/main" val="38996762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Liaison Presentation on LTE-U</a:t>
            </a:r>
            <a:endParaRPr lang="en-US" dirty="0"/>
          </a:p>
        </p:txBody>
      </p:sp>
      <p:sp>
        <p:nvSpPr>
          <p:cNvPr id="3" name="Content Placeholder 2"/>
          <p:cNvSpPr>
            <a:spLocks noGrp="1"/>
          </p:cNvSpPr>
          <p:nvPr>
            <p:ph idx="1"/>
          </p:nvPr>
        </p:nvSpPr>
        <p:spPr/>
        <p:txBody>
          <a:bodyPr/>
          <a:lstStyle/>
          <a:p>
            <a:r>
              <a:rPr lang="en-US" sz="2800" dirty="0"/>
              <a:t>We have a presentation on LTE-U by Jingyi Zhou and Mingxi Fan, on Tuesday PM1 (1:30 PM) </a:t>
            </a:r>
          </a:p>
          <a:p>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dirty="0" smtClean="0"/>
              <a:t>July 2015</a:t>
            </a:r>
            <a:endParaRPr lang="en-GB" dirty="0"/>
          </a:p>
        </p:txBody>
      </p:sp>
    </p:spTree>
    <p:extLst>
      <p:ext uri="{BB962C8B-B14F-4D97-AF65-F5344CB8AC3E}">
        <p14:creationId xmlns:p14="http://schemas.microsoft.com/office/powerpoint/2010/main" val="18396110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844973"/>
            <a:ext cx="8288868" cy="1136227"/>
          </a:xfrm>
        </p:spPr>
        <p:txBody>
          <a:bodyPr/>
          <a:lstStyle/>
          <a:p>
            <a:r>
              <a:rPr lang="en-US" sz="3200" dirty="0" smtClean="0"/>
              <a:t>Coexistence in Unlicensed Bands Study Group (CUB SG)</a:t>
            </a:r>
            <a:endParaRPr lang="en-US" sz="3200" dirty="0"/>
          </a:p>
        </p:txBody>
      </p:sp>
      <p:sp>
        <p:nvSpPr>
          <p:cNvPr id="3" name="Content Placeholder 2"/>
          <p:cNvSpPr>
            <a:spLocks noGrp="1"/>
          </p:cNvSpPr>
          <p:nvPr>
            <p:ph idx="1"/>
          </p:nvPr>
        </p:nvSpPr>
        <p:spPr>
          <a:xfrm>
            <a:off x="731520" y="2286000"/>
            <a:ext cx="8488680" cy="4214709"/>
          </a:xfrm>
        </p:spPr>
        <p:txBody>
          <a:bodyPr/>
          <a:lstStyle/>
          <a:p>
            <a:r>
              <a:rPr lang="en-US" sz="2400" dirty="0" smtClean="0"/>
              <a:t>The 802.19.1a PAR and CSD have been submitted to the Executive Committee</a:t>
            </a:r>
          </a:p>
          <a:p>
            <a:r>
              <a:rPr lang="en-US" sz="2400" dirty="0" smtClean="0"/>
              <a:t>This week the </a:t>
            </a:r>
            <a:r>
              <a:rPr lang="en-US" sz="2400" dirty="0" smtClean="0"/>
              <a:t>CUB </a:t>
            </a:r>
            <a:r>
              <a:rPr lang="en-US" sz="2400" dirty="0" smtClean="0"/>
              <a:t>Study Group </a:t>
            </a:r>
            <a:r>
              <a:rPr lang="en-US" sz="2400" dirty="0" smtClean="0"/>
              <a:t>will respond to comments and update the PAR/CSD accordingly</a:t>
            </a:r>
          </a:p>
          <a:p>
            <a:endParaRPr lang="en-US" sz="2400" dirty="0" smtClean="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dirty="0" smtClean="0"/>
              <a:t>July 2015</a:t>
            </a:r>
            <a:endParaRPr lang="en-GB" dirty="0"/>
          </a:p>
        </p:txBody>
      </p:sp>
    </p:spTree>
    <p:extLst>
      <p:ext uri="{BB962C8B-B14F-4D97-AF65-F5344CB8AC3E}">
        <p14:creationId xmlns:p14="http://schemas.microsoft.com/office/powerpoint/2010/main" val="15959044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671765"/>
            <a:ext cx="8288868" cy="716278"/>
          </a:xfrm>
        </p:spPr>
        <p:txBody>
          <a:bodyPr/>
          <a:lstStyle/>
          <a:p>
            <a:r>
              <a:rPr lang="en-US" dirty="0" smtClean="0"/>
              <a:t>Schedule</a:t>
            </a:r>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dirty="0" smtClean="0"/>
              <a:t>July 2015</a:t>
            </a:r>
            <a:endParaRPr lang="en-GB" dirty="0"/>
          </a:p>
        </p:txBody>
      </p:sp>
      <p:pic>
        <p:nvPicPr>
          <p:cNvPr id="3" name="Picture 2"/>
          <p:cNvPicPr>
            <a:picLocks noChangeAspect="1"/>
          </p:cNvPicPr>
          <p:nvPr/>
        </p:nvPicPr>
        <p:blipFill>
          <a:blip r:embed="rId2"/>
          <a:stretch>
            <a:fillRect/>
          </a:stretch>
        </p:blipFill>
        <p:spPr>
          <a:xfrm>
            <a:off x="853655" y="1388043"/>
            <a:ext cx="8068304" cy="5414905"/>
          </a:xfrm>
          <a:prstGeom prst="rect">
            <a:avLst/>
          </a:prstGeom>
        </p:spPr>
      </p:pic>
    </p:spTree>
    <p:extLst>
      <p:ext uri="{BB962C8B-B14F-4D97-AF65-F5344CB8AC3E}">
        <p14:creationId xmlns:p14="http://schemas.microsoft.com/office/powerpoint/2010/main" val="237640896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197</TotalTime>
  <Words>278</Words>
  <Application>Microsoft Office PowerPoint</Application>
  <PresentationFormat>Custom</PresentationFormat>
  <Paragraphs>40</Paragraphs>
  <Slides>6</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4" baseType="lpstr">
      <vt:lpstr>Arial Unicode MS</vt:lpstr>
      <vt:lpstr>MS Gothic</vt:lpstr>
      <vt:lpstr>Arial</vt:lpstr>
      <vt:lpstr>Calibri</vt:lpstr>
      <vt:lpstr>Courier New</vt:lpstr>
      <vt:lpstr>Times New Roman</vt:lpstr>
      <vt:lpstr>Office Theme</vt:lpstr>
      <vt:lpstr>Document</vt:lpstr>
      <vt:lpstr>May 2015 Opening Report</vt:lpstr>
      <vt:lpstr>Voter Summary</vt:lpstr>
      <vt:lpstr>Liaisons between IEEE and 3GPP on LAA</vt:lpstr>
      <vt:lpstr>Liaison Presentation on LTE-U</vt:lpstr>
      <vt:lpstr>Coexistence in Unlicensed Bands Study Group (CUB SG)</vt:lpstr>
      <vt:lpstr>Schedule</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Shellhammer, Steve</cp:lastModifiedBy>
  <cp:revision>47</cp:revision>
  <cp:lastPrinted>2015-01-08T23:35:49Z</cp:lastPrinted>
  <dcterms:created xsi:type="dcterms:W3CDTF">2014-10-30T17:06:39Z</dcterms:created>
  <dcterms:modified xsi:type="dcterms:W3CDTF">2015-07-03T18:38:31Z</dcterms:modified>
</cp:coreProperties>
</file>