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313" r:id="rId4"/>
    <p:sldId id="318" r:id="rId5"/>
    <p:sldId id="315" r:id="rId6"/>
    <p:sldId id="308"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6"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Sho</a:t>
            </a:r>
            <a:r>
              <a:rPr lang="en-GB" dirty="0" smtClean="0"/>
              <a:t> </a:t>
            </a:r>
            <a:r>
              <a:rPr lang="en-GB" dirty="0" err="1" smtClean="0"/>
              <a:t>Furuichi</a:t>
            </a:r>
            <a:r>
              <a:rPr lang="en-GB" dirty="0" smtClean="0"/>
              <a:t>,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April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Month Year</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dirty="0" err="1" smtClean="0"/>
              <a:t>Sho</a:t>
            </a:r>
            <a:r>
              <a:rPr lang="en-GB" altLang="ja-JP" dirty="0" smtClean="0"/>
              <a:t> </a:t>
            </a:r>
            <a:r>
              <a:rPr lang="en-GB" altLang="ja-JP" dirty="0" err="1" smtClean="0"/>
              <a:t>Furuichi</a:t>
            </a:r>
            <a:r>
              <a:rPr lang="en-GB" altLang="ja-JP" dirty="0" smtClean="0"/>
              <a:t>,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32</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April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4000" dirty="0"/>
              <a:t>The new coexistence use cases for IEEE 802.19.1</a:t>
            </a:r>
            <a:endParaRPr lang="en-GB" sz="4000" dirty="0"/>
          </a:p>
        </p:txBody>
      </p:sp>
      <p:sp>
        <p:nvSpPr>
          <p:cNvPr id="3074" name="Rectangle 2"/>
          <p:cNvSpPr>
            <a:spLocks noGrp="1" noChangeArrowheads="1"/>
          </p:cNvSpPr>
          <p:nvPr>
            <p:ph type="body" idx="1"/>
          </p:nvPr>
        </p:nvSpPr>
        <p:spPr>
          <a:xfrm>
            <a:off x="731520" y="1868855"/>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2015-04-</a:t>
            </a:r>
            <a:r>
              <a:rPr lang="en-US" altLang="ja-JP" sz="2133" b="0" dirty="0" smtClean="0"/>
              <a:t>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35178082"/>
              </p:ext>
            </p:extLst>
          </p:nvPr>
        </p:nvGraphicFramePr>
        <p:xfrm>
          <a:off x="536575" y="2435225"/>
          <a:ext cx="8528050" cy="2620963"/>
        </p:xfrm>
        <a:graphic>
          <a:graphicData uri="http://schemas.openxmlformats.org/presentationml/2006/ole">
            <mc:AlternateContent xmlns:mc="http://schemas.openxmlformats.org/markup-compatibility/2006">
              <mc:Choice xmlns:v="urn:schemas-microsoft-com:vml" Requires="v">
                <p:oleObj spid="_x0000_s3212" name="Document" r:id="rId5" imgW="8236552" imgH="2541424" progId="Word.Document.8">
                  <p:embed/>
                </p:oleObj>
              </mc:Choice>
              <mc:Fallback>
                <p:oleObj name="Document" r:id="rId5" imgW="8236552" imgH="2541424" progId="Word.Document.8">
                  <p:embed/>
                  <p:pic>
                    <p:nvPicPr>
                      <p:cNvPr id="0" name="Picture 3"/>
                      <p:cNvPicPr>
                        <a:picLocks noChangeAspect="1" noChangeArrowheads="1"/>
                      </p:cNvPicPr>
                      <p:nvPr/>
                    </p:nvPicPr>
                    <p:blipFill>
                      <a:blip r:embed="rId6"/>
                      <a:srcRect/>
                      <a:stretch>
                        <a:fillRect/>
                      </a:stretch>
                    </p:blipFill>
                    <p:spPr bwMode="auto">
                      <a:xfrm>
                        <a:off x="536575" y="2435225"/>
                        <a:ext cx="8528050" cy="26209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dirty="0" smtClean="0"/>
              <a:t>April </a:t>
            </a:r>
            <a:r>
              <a:rPr lang="en-US" dirty="0" smtClean="0"/>
              <a:t>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US" altLang="ko-KR" dirty="0" smtClean="0">
                <a:ea typeface="굴림" charset="-127"/>
              </a:rPr>
              <a:t>This </a:t>
            </a:r>
            <a:r>
              <a:rPr lang="en-US" altLang="ko-KR" dirty="0">
                <a:ea typeface="굴림" charset="-127"/>
              </a:rPr>
              <a:t>document </a:t>
            </a:r>
            <a:r>
              <a:rPr lang="en-US" altLang="ko-KR" dirty="0" smtClean="0">
                <a:ea typeface="굴림" charset="-127"/>
              </a:rPr>
              <a:t>shows the new coexistence use cases for IEEE 802.19.1 from the view point of system architecture.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System architecture defined in </a:t>
            </a:r>
            <a:br>
              <a:rPr kumimoji="1" lang="en-US" altLang="ja-JP" dirty="0" smtClean="0"/>
            </a:br>
            <a:r>
              <a:rPr kumimoji="1" lang="en-US" altLang="ja-JP" dirty="0" smtClean="0"/>
              <a:t>IEEE 802.19.1 [1]</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April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5486400" y="2438400"/>
            <a:ext cx="4191000" cy="830997"/>
          </a:xfrm>
          <a:prstGeom prst="rect">
            <a:avLst/>
          </a:prstGeom>
        </p:spPr>
        <p:txBody>
          <a:bodyPr wrap="square">
            <a:spAutoFit/>
          </a:bodyPr>
          <a:lstStyle/>
          <a:p>
            <a:r>
              <a:rPr lang="en-US" altLang="ja-JP" sz="1200" b="1" dirty="0" smtClean="0">
                <a:solidFill>
                  <a:srgbClr val="FF0000"/>
                </a:solidFill>
              </a:rPr>
              <a:t>coexistence discovery and information server (CDIS): </a:t>
            </a:r>
            <a:r>
              <a:rPr lang="en-US" altLang="ja-JP" sz="1200" dirty="0" smtClean="0">
                <a:solidFill>
                  <a:srgbClr val="FF0000"/>
                </a:solidFill>
              </a:rPr>
              <a:t>An entity that is responsible for determining for coexistence managers (CMs) those white space objects (WSOs) that may affect performance of the WSOs that the CMs serve. </a:t>
            </a:r>
            <a:endParaRPr lang="ja-JP" altLang="en-US" sz="1200" dirty="0">
              <a:solidFill>
                <a:srgbClr val="FF0000"/>
              </a:solidFill>
            </a:endParaRPr>
          </a:p>
        </p:txBody>
      </p:sp>
      <p:sp>
        <p:nvSpPr>
          <p:cNvPr id="8" name="正方形/長方形 7"/>
          <p:cNvSpPr/>
          <p:nvPr/>
        </p:nvSpPr>
        <p:spPr>
          <a:xfrm>
            <a:off x="5943600" y="4338637"/>
            <a:ext cx="3352800" cy="1015663"/>
          </a:xfrm>
          <a:prstGeom prst="rect">
            <a:avLst/>
          </a:prstGeom>
        </p:spPr>
        <p:txBody>
          <a:bodyPr wrap="square">
            <a:spAutoFit/>
          </a:bodyPr>
          <a:lstStyle/>
          <a:p>
            <a:r>
              <a:rPr lang="en-US" altLang="ja-JP" sz="1200" b="1" dirty="0">
                <a:solidFill>
                  <a:srgbClr val="FF0000"/>
                </a:solidFill>
              </a:rPr>
              <a:t>coexistence manager (CM): </a:t>
            </a:r>
            <a:r>
              <a:rPr lang="en-US" altLang="ja-JP" sz="1200" dirty="0">
                <a:solidFill>
                  <a:srgbClr val="FF0000"/>
                </a:solidFill>
              </a:rPr>
              <a:t>An entity that is responsible for making coexistence decisions related to reconfiguration of white space objects (WSOs) to solve coexistence problems among them. </a:t>
            </a:r>
            <a:endParaRPr lang="ja-JP" altLang="en-US" sz="1200" dirty="0">
              <a:solidFill>
                <a:srgbClr val="FF0000"/>
              </a:solidFill>
            </a:endParaRPr>
          </a:p>
        </p:txBody>
      </p:sp>
      <p:sp>
        <p:nvSpPr>
          <p:cNvPr id="9" name="正方形/長方形 8"/>
          <p:cNvSpPr/>
          <p:nvPr/>
        </p:nvSpPr>
        <p:spPr>
          <a:xfrm>
            <a:off x="1295400" y="4664547"/>
            <a:ext cx="3048000" cy="830997"/>
          </a:xfrm>
          <a:prstGeom prst="rect">
            <a:avLst/>
          </a:prstGeom>
        </p:spPr>
        <p:txBody>
          <a:bodyPr wrap="square">
            <a:spAutoFit/>
          </a:bodyPr>
          <a:lstStyle/>
          <a:p>
            <a:r>
              <a:rPr lang="en-US" altLang="ja-JP" sz="1200" b="1" dirty="0">
                <a:solidFill>
                  <a:srgbClr val="FF0000"/>
                </a:solidFill>
              </a:rPr>
              <a:t>coexistence enabler (CE): </a:t>
            </a:r>
            <a:r>
              <a:rPr lang="en-US" altLang="ja-JP" sz="1200" dirty="0">
                <a:solidFill>
                  <a:srgbClr val="FF0000"/>
                </a:solidFill>
              </a:rPr>
              <a:t>An entity that represents a white space object (WSO) in the coexistence system and serves one WSO at a time. </a:t>
            </a:r>
            <a:endParaRPr lang="ja-JP" altLang="en-US" sz="1200" dirty="0">
              <a:solidFill>
                <a:srgbClr val="FF0000"/>
              </a:solidFill>
            </a:endParaRPr>
          </a:p>
        </p:txBody>
      </p:sp>
    </p:spTree>
    <p:extLst>
      <p:ext uri="{BB962C8B-B14F-4D97-AF65-F5344CB8AC3E}">
        <p14:creationId xmlns:p14="http://schemas.microsoft.com/office/powerpoint/2010/main" val="232939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Case 1: CMs are managed by different operators using a </a:t>
            </a:r>
            <a:r>
              <a:rPr kumimoji="1" lang="en-US" altLang="ja-JP" sz="3200" dirty="0" smtClean="0">
                <a:solidFill>
                  <a:srgbClr val="0000FF"/>
                </a:solidFill>
              </a:rPr>
              <a:t>common</a:t>
            </a:r>
            <a:r>
              <a:rPr kumimoji="1" lang="en-US" altLang="ja-JP" sz="3200" dirty="0" smtClean="0"/>
              <a:t> CDIS</a:t>
            </a:r>
            <a:endParaRPr kumimoji="1" lang="ja-JP" altLang="en-US" sz="3200" dirty="0"/>
          </a:p>
        </p:txBody>
      </p:sp>
      <p:sp>
        <p:nvSpPr>
          <p:cNvPr id="3" name="コンテンツ プレースホルダー 2"/>
          <p:cNvSpPr>
            <a:spLocks noGrp="1"/>
          </p:cNvSpPr>
          <p:nvPr>
            <p:ph idx="1"/>
          </p:nvPr>
        </p:nvSpPr>
        <p:spPr>
          <a:xfrm>
            <a:off x="762000" y="1981200"/>
            <a:ext cx="8288868" cy="4387427"/>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April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80" y="1760483"/>
            <a:ext cx="7113671"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1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498" y="1828800"/>
            <a:ext cx="7983454"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579120" y="731522"/>
            <a:ext cx="8564880" cy="1136227"/>
          </a:xfrm>
        </p:spPr>
        <p:txBody>
          <a:bodyPr/>
          <a:lstStyle/>
          <a:p>
            <a:r>
              <a:rPr kumimoji="1" lang="en-US" altLang="ja-JP" sz="3200" dirty="0" smtClean="0"/>
              <a:t>Case 2: Multiple network operators have their </a:t>
            </a:r>
            <a:r>
              <a:rPr kumimoji="1" lang="en-US" altLang="ja-JP" sz="3200" dirty="0" smtClean="0">
                <a:solidFill>
                  <a:srgbClr val="FF0000"/>
                </a:solidFill>
              </a:rPr>
              <a:t>own</a:t>
            </a:r>
            <a:r>
              <a:rPr kumimoji="1" lang="en-US" altLang="ja-JP" sz="3200" dirty="0" smtClean="0"/>
              <a:t> CDISs for coexistence in its network</a:t>
            </a:r>
            <a:endParaRPr kumimoji="1" lang="ja-JP" altLang="en-US" sz="32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April 2015</a:t>
            </a:r>
            <a:endParaRPr lang="en-GB" dirty="0"/>
          </a:p>
        </p:txBody>
      </p:sp>
      <p:sp>
        <p:nvSpPr>
          <p:cNvPr id="7" name="Cloud"/>
          <p:cNvSpPr>
            <a:spLocks noChangeAspect="1" noEditPoints="1" noChangeArrowheads="1"/>
          </p:cNvSpPr>
          <p:nvPr/>
        </p:nvSpPr>
        <p:spPr bwMode="auto">
          <a:xfrm>
            <a:off x="3265972" y="2286000"/>
            <a:ext cx="3193143"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2000" dirty="0" smtClean="0">
                <a:solidFill>
                  <a:srgbClr val="FF0000"/>
                </a:solidFill>
              </a:rPr>
              <a:t>Interface between operators is required</a:t>
            </a:r>
            <a:endParaRPr lang="ja-JP" altLang="en-US" sz="2000" dirty="0">
              <a:solidFill>
                <a:srgbClr val="FF0000"/>
              </a:solidFill>
            </a:endParaRPr>
          </a:p>
        </p:txBody>
      </p:sp>
    </p:spTree>
    <p:extLst>
      <p:ext uri="{BB962C8B-B14F-4D97-AF65-F5344CB8AC3E}">
        <p14:creationId xmlns:p14="http://schemas.microsoft.com/office/powerpoint/2010/main" val="2789374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33400" y="2113282"/>
            <a:ext cx="8641080" cy="4387427"/>
          </a:xfrm>
        </p:spPr>
        <p:txBody>
          <a:bodyPr/>
          <a:lstStyle/>
          <a:p>
            <a:pPr marL="0" indent="0">
              <a:buNone/>
            </a:pPr>
            <a:r>
              <a:rPr kumimoji="1" lang="en-US" altLang="ja-JP" dirty="0" smtClean="0"/>
              <a:t>[1] </a:t>
            </a:r>
            <a:r>
              <a:rPr lang="en-US" altLang="ja-JP" dirty="0"/>
              <a:t>IEEE Standard Association, “IEEE </a:t>
            </a:r>
            <a:r>
              <a:rPr lang="en-US" altLang="ja-JP" dirty="0" err="1"/>
              <a:t>Std</a:t>
            </a:r>
            <a:r>
              <a:rPr lang="en-US" altLang="ja-JP" dirty="0"/>
              <a:t> </a:t>
            </a:r>
            <a:r>
              <a:rPr lang="en-US" altLang="ja-JP" dirty="0" smtClean="0"/>
              <a:t>802.19.1-2014”, </a:t>
            </a:r>
            <a:r>
              <a:rPr lang="en-US" altLang="ja-JP" dirty="0"/>
              <a:t>July </a:t>
            </a:r>
            <a:r>
              <a:rPr lang="en-US" altLang="ja-JP" dirty="0" smtClean="0"/>
              <a:t>2014</a:t>
            </a:r>
            <a:endParaRPr kumimoji="1" lang="en-US" altLang="ja-JP" dirty="0" smtClean="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dirty="0" smtClean="0"/>
              <a:t>April 2015</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21929</TotalTime>
  <Words>328</Words>
  <Application>Microsoft Office PowerPoint</Application>
  <PresentationFormat>ユーザー設定</PresentationFormat>
  <Paragraphs>41</Paragraphs>
  <Slides>6</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The new coexistence use cases for IEEE 802.19.1</vt:lpstr>
      <vt:lpstr>Abstract</vt:lpstr>
      <vt:lpstr>[Recap] System architecture defined in  IEEE 802.19.1 [1]</vt:lpstr>
      <vt:lpstr>Case 1: CMs are managed by different operators using a common CDIS</vt:lpstr>
      <vt:lpstr>Case 2: Multiple network operators have their own CDISs for coexistence in its network</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Sony</cp:lastModifiedBy>
  <cp:revision>198</cp:revision>
  <cp:lastPrinted>2014-11-08T20:15:38Z</cp:lastPrinted>
  <dcterms:created xsi:type="dcterms:W3CDTF">2014-10-30T17:06:39Z</dcterms:created>
  <dcterms:modified xsi:type="dcterms:W3CDTF">2015-04-07T16:19:26Z</dcterms:modified>
</cp:coreProperties>
</file>