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65" r:id="rId4"/>
    <p:sldId id="266" r:id="rId5"/>
    <p:sldId id="267" r:id="rId6"/>
    <p:sldId id="268"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831" autoAdjust="0"/>
    <p:restoredTop sz="94660"/>
  </p:normalViewPr>
  <p:slideViewPr>
    <p:cSldViewPr>
      <p:cViewPr varScale="1">
        <p:scale>
          <a:sx n="65" d="100"/>
          <a:sy n="65" d="100"/>
        </p:scale>
        <p:origin x="1666" y="5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1/12/2015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January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January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802.19-15/0005r1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January 2015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January 2015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2015-01-12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7324315"/>
              </p:ext>
            </p:extLst>
          </p:nvPr>
        </p:nvGraphicFramePr>
        <p:xfrm>
          <a:off x="546100" y="2438400"/>
          <a:ext cx="8661400" cy="2692400"/>
        </p:xfrm>
        <a:graphic>
          <a:graphicData uri="http://schemas.openxmlformats.org/presentationml/2006/ole">
            <mc:AlternateContent xmlns:mc="http://schemas.openxmlformats.org/markup-compatibility/2006">
              <mc:Choice xmlns:v="urn:schemas-microsoft-com:vml" Requires="v">
                <p:oleObj spid="_x0000_s3107" name="Document" r:id="rId4" imgW="8238348" imgH="2561164" progId="Word.Document.8">
                  <p:embed/>
                </p:oleObj>
              </mc:Choice>
              <mc:Fallback>
                <p:oleObj name="Document" r:id="rId4" imgW="8238348" imgH="2561164"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92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dirty="0" smtClean="0"/>
              <a:t>IEEE 802.19 has 26 voting members</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2015</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646854"/>
            <a:ext cx="8288868" cy="1029545"/>
          </a:xfrm>
        </p:spPr>
        <p:txBody>
          <a:bodyPr/>
          <a:lstStyle/>
          <a:p>
            <a:r>
              <a:rPr lang="en-US" sz="3600" dirty="0" smtClean="0"/>
              <a:t>Coexistence Lessons Learned Liaison</a:t>
            </a:r>
            <a:endParaRPr lang="en-US" sz="3600" dirty="0"/>
          </a:p>
        </p:txBody>
      </p:sp>
      <p:sp>
        <p:nvSpPr>
          <p:cNvPr id="3" name="Content Placeholder 2"/>
          <p:cNvSpPr>
            <a:spLocks noGrp="1"/>
          </p:cNvSpPr>
          <p:nvPr>
            <p:ph idx="1"/>
          </p:nvPr>
        </p:nvSpPr>
        <p:spPr>
          <a:xfrm>
            <a:off x="457200" y="1676400"/>
            <a:ext cx="8654627" cy="5105400"/>
          </a:xfrm>
        </p:spPr>
        <p:txBody>
          <a:bodyPr/>
          <a:lstStyle/>
          <a:p>
            <a:r>
              <a:rPr lang="en-US" sz="2000" dirty="0" smtClean="0"/>
              <a:t>In November the IEEE 802 Executive Committee approved the Coexistence Lessons Learned Liaison presentation to 3GPP</a:t>
            </a:r>
          </a:p>
          <a:p>
            <a:pPr lvl="1"/>
            <a:r>
              <a:rPr lang="en-US" sz="1800" dirty="0" smtClean="0"/>
              <a:t>Doc IEEE 802.19-14/80r2</a:t>
            </a:r>
          </a:p>
          <a:p>
            <a:r>
              <a:rPr lang="en-US" sz="2000" dirty="0" smtClean="0"/>
              <a:t>The liaison was presented at the 3GPP TSG RAN meeting December 9, 2014</a:t>
            </a:r>
          </a:p>
          <a:p>
            <a:pPr lvl="1"/>
            <a:r>
              <a:rPr lang="en-US" sz="1800" dirty="0" smtClean="0"/>
              <a:t>The presentation was well received.  Several people thanked the IEEE for a very good presentation.</a:t>
            </a:r>
          </a:p>
          <a:p>
            <a:pPr lvl="1"/>
            <a:r>
              <a:rPr lang="en-US" sz="1800" dirty="0" smtClean="0"/>
              <a:t>There was interest in understanding how much one 802.11 network </a:t>
            </a:r>
            <a:r>
              <a:rPr lang="en-US" sz="1800" dirty="0" smtClean="0"/>
              <a:t>affects another </a:t>
            </a:r>
            <a:r>
              <a:rPr lang="en-US" sz="1800" dirty="0" smtClean="0"/>
              <a:t>802.11.  They wanted to know if such a “baseline” existed in the IEEE.</a:t>
            </a:r>
          </a:p>
          <a:p>
            <a:pPr lvl="1"/>
            <a:r>
              <a:rPr lang="en-US" sz="1800" dirty="0" smtClean="0"/>
              <a:t>They asked if the IEEE planned to do its own coexistence studies.  We told them at this point the plan is to review and comment on the 3GPP coexistence studies.</a:t>
            </a:r>
          </a:p>
          <a:p>
            <a:pPr lvl="1"/>
            <a:r>
              <a:rPr lang="en-US" sz="1800" dirty="0" smtClean="0"/>
              <a:t>They asked if the IEEE had ever considered developing a management and control channel in licensed spectrum, like in LAA. We explained that IEEE typically standardizes operation in unlicensed spectrum, even for control and management channels</a:t>
            </a:r>
          </a:p>
          <a:p>
            <a:pPr lvl="1"/>
            <a:r>
              <a:rPr lang="en-US" sz="1800" dirty="0" smtClean="0"/>
              <a:t>3GPP TSG RAN Chair mentioned that he would be presenting this week at the IEEE and also could return to the IEEE after the completion of the Study Item</a:t>
            </a:r>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2015</a:t>
            </a:r>
            <a:endParaRPr lang="en-GB" dirty="0"/>
          </a:p>
        </p:txBody>
      </p:sp>
    </p:spTree>
    <p:extLst>
      <p:ext uri="{BB962C8B-B14F-4D97-AF65-F5344CB8AC3E}">
        <p14:creationId xmlns:p14="http://schemas.microsoft.com/office/powerpoint/2010/main" val="3083323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Liaison from 3GPP</a:t>
            </a:r>
            <a:endParaRPr lang="en-US" sz="3600" dirty="0"/>
          </a:p>
        </p:txBody>
      </p:sp>
      <p:sp>
        <p:nvSpPr>
          <p:cNvPr id="3" name="Content Placeholder 2"/>
          <p:cNvSpPr>
            <a:spLocks noGrp="1"/>
          </p:cNvSpPr>
          <p:nvPr>
            <p:ph idx="1"/>
          </p:nvPr>
        </p:nvSpPr>
        <p:spPr/>
        <p:txBody>
          <a:bodyPr/>
          <a:lstStyle/>
          <a:p>
            <a:r>
              <a:rPr lang="en-US" dirty="0" smtClean="0"/>
              <a:t>The 3GPP TSG RAN Chair (Dino Flore) will be giving a liaison presentation to IEEE 802 at the 802.19 meeting on Tuesday AM1 (Baker Room)</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2015</a:t>
            </a:r>
            <a:endParaRPr lang="en-GB" dirty="0"/>
          </a:p>
        </p:txBody>
      </p:sp>
    </p:spTree>
    <p:extLst>
      <p:ext uri="{BB962C8B-B14F-4D97-AF65-F5344CB8AC3E}">
        <p14:creationId xmlns:p14="http://schemas.microsoft.com/office/powerpoint/2010/main" val="1296310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Coexistence in Unlicensed Bands Study Group (CUB SG)</a:t>
            </a:r>
            <a:endParaRPr lang="en-US" sz="3200" dirty="0"/>
          </a:p>
        </p:txBody>
      </p:sp>
      <p:sp>
        <p:nvSpPr>
          <p:cNvPr id="3" name="Content Placeholder 2"/>
          <p:cNvSpPr>
            <a:spLocks noGrp="1"/>
          </p:cNvSpPr>
          <p:nvPr>
            <p:ph idx="1"/>
          </p:nvPr>
        </p:nvSpPr>
        <p:spPr>
          <a:xfrm>
            <a:off x="731520" y="2113282"/>
            <a:ext cx="8488680" cy="4387427"/>
          </a:xfrm>
        </p:spPr>
        <p:txBody>
          <a:bodyPr/>
          <a:lstStyle/>
          <a:p>
            <a:r>
              <a:rPr lang="en-US" dirty="0" smtClean="0"/>
              <a:t>In November the IEEE 802 Executive Committee approved formation of the CUB SG</a:t>
            </a:r>
          </a:p>
          <a:p>
            <a:r>
              <a:rPr lang="en-US" dirty="0" smtClean="0"/>
              <a:t>The CUB SG will meet three times </a:t>
            </a:r>
            <a:r>
              <a:rPr lang="en-US" dirty="0"/>
              <a:t>this week (</a:t>
            </a:r>
            <a:r>
              <a:rPr lang="en-US" dirty="0" smtClean="0"/>
              <a:t>Fairlie Room)</a:t>
            </a:r>
          </a:p>
          <a:p>
            <a:pPr lvl="1"/>
            <a:r>
              <a:rPr lang="en-US" dirty="0" smtClean="0"/>
              <a:t>Tuesday PM1</a:t>
            </a:r>
          </a:p>
          <a:p>
            <a:pPr lvl="1"/>
            <a:r>
              <a:rPr lang="en-US" dirty="0" smtClean="0"/>
              <a:t>Wednesday AM2</a:t>
            </a:r>
          </a:p>
          <a:p>
            <a:pPr lvl="1"/>
            <a:r>
              <a:rPr lang="en-US" dirty="0" smtClean="0"/>
              <a:t>Thursday AM2</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2015</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Fair Spectrum Sharing Interest Group (FSS IG)</a:t>
            </a:r>
            <a:endParaRPr lang="en-US" sz="3200" dirty="0"/>
          </a:p>
        </p:txBody>
      </p:sp>
      <p:sp>
        <p:nvSpPr>
          <p:cNvPr id="3" name="Content Placeholder 2"/>
          <p:cNvSpPr>
            <a:spLocks noGrp="1"/>
          </p:cNvSpPr>
          <p:nvPr>
            <p:ph idx="1"/>
          </p:nvPr>
        </p:nvSpPr>
        <p:spPr/>
        <p:txBody>
          <a:bodyPr/>
          <a:lstStyle/>
          <a:p>
            <a:r>
              <a:rPr lang="en-US" dirty="0" smtClean="0"/>
              <a:t>In November the 802.19 WG formed an Interest Group on Fair Spectrum Sharing</a:t>
            </a:r>
          </a:p>
          <a:p>
            <a:r>
              <a:rPr lang="en-US" dirty="0" smtClean="0"/>
              <a:t>The FSS IG meets twice this week </a:t>
            </a:r>
            <a:r>
              <a:rPr lang="en-US" dirty="0"/>
              <a:t>(Fairlie Room</a:t>
            </a:r>
            <a:r>
              <a:rPr lang="en-US" dirty="0" smtClean="0"/>
              <a:t>)</a:t>
            </a:r>
          </a:p>
          <a:p>
            <a:pPr lvl="1"/>
            <a:r>
              <a:rPr lang="en-US" dirty="0" smtClean="0"/>
              <a:t>Monday PM2</a:t>
            </a:r>
          </a:p>
          <a:p>
            <a:pPr lvl="1"/>
            <a:r>
              <a:rPr lang="en-US" dirty="0" smtClean="0"/>
              <a:t>Wednesday PM2</a:t>
            </a:r>
          </a:p>
          <a:p>
            <a:pPr lvl="1"/>
            <a:endParaRPr lang="en-US" dirty="0" smtClean="0"/>
          </a:p>
          <a:p>
            <a:pPr marL="0" indent="0">
              <a:buNone/>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2015</a:t>
            </a:r>
            <a:endParaRPr lang="en-GB" dirty="0"/>
          </a:p>
        </p:txBody>
      </p:sp>
    </p:spTree>
    <p:extLst>
      <p:ext uri="{BB962C8B-B14F-4D97-AF65-F5344CB8AC3E}">
        <p14:creationId xmlns:p14="http://schemas.microsoft.com/office/powerpoint/2010/main" val="1748639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2015</a:t>
            </a:r>
            <a:endParaRPr lang="en-GB" dirty="0"/>
          </a:p>
        </p:txBody>
      </p:sp>
      <p:pic>
        <p:nvPicPr>
          <p:cNvPr id="8" name="Picture 7"/>
          <p:cNvPicPr>
            <a:picLocks noChangeAspect="1"/>
          </p:cNvPicPr>
          <p:nvPr/>
        </p:nvPicPr>
        <p:blipFill>
          <a:blip r:embed="rId2"/>
          <a:stretch>
            <a:fillRect/>
          </a:stretch>
        </p:blipFill>
        <p:spPr>
          <a:xfrm>
            <a:off x="955365" y="1379067"/>
            <a:ext cx="8082608" cy="5402733"/>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TotalTime>
  <Words>447</Words>
  <Application>Microsoft Office PowerPoint</Application>
  <PresentationFormat>Custom</PresentationFormat>
  <Paragraphs>54</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January 2015 Opening Report</vt:lpstr>
      <vt:lpstr>Voter Summary</vt:lpstr>
      <vt:lpstr>Coexistence Lessons Learned Liaison</vt:lpstr>
      <vt:lpstr>Liaison from 3GPP</vt:lpstr>
      <vt:lpstr>Coexistence in Unlicensed Bands Study Group (CUB SG)</vt:lpstr>
      <vt:lpstr>Fair Spectrum Sharing Interest Group (FSS IG)</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30</cp:revision>
  <cp:lastPrinted>2015-01-08T23:35:49Z</cp:lastPrinted>
  <dcterms:created xsi:type="dcterms:W3CDTF">2014-10-30T17:06:39Z</dcterms:created>
  <dcterms:modified xsi:type="dcterms:W3CDTF">2015-01-12T13:48:28Z</dcterms:modified>
</cp:coreProperties>
</file>