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57" r:id="rId3"/>
    <p:sldId id="263"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31" autoAdjust="0"/>
    <p:restoredTop sz="94660"/>
  </p:normalViewPr>
  <p:slideViewPr>
    <p:cSldViewPr>
      <p:cViewPr varScale="1">
        <p:scale>
          <a:sx n="65" d="100"/>
          <a:sy n="65" d="100"/>
        </p:scale>
        <p:origin x="1666" y="5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1/21/2015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3314"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265238" y="725488"/>
            <a:ext cx="4784725" cy="3589337"/>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January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January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802.19-14/0089r1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January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19182"/>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3GPP LAA Liaison Approval Process</a:t>
            </a:r>
            <a:endParaRPr lang="en-GB"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2015-01-21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56817088"/>
              </p:ext>
            </p:extLst>
          </p:nvPr>
        </p:nvGraphicFramePr>
        <p:xfrm>
          <a:off x="546100" y="2438400"/>
          <a:ext cx="8661400" cy="2692400"/>
        </p:xfrm>
        <a:graphic>
          <a:graphicData uri="http://schemas.openxmlformats.org/presentationml/2006/ole">
            <mc:AlternateContent xmlns:mc="http://schemas.openxmlformats.org/markup-compatibility/2006">
              <mc:Choice xmlns:v="urn:schemas-microsoft-com:vml" Requires="v">
                <p:oleObj spid="_x0000_s3100" name="Document" r:id="rId4" imgW="8238348" imgH="2561164" progId="Word.Document.8">
                  <p:embed/>
                </p:oleObj>
              </mc:Choice>
              <mc:Fallback>
                <p:oleObj name="Document" r:id="rId4" imgW="8238348" imgH="2561164"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92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January 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presentation provides the process for approving Liaisons to 3GPP Technical Specification Group (TSG) </a:t>
            </a:r>
            <a:r>
              <a:rPr lang="en-GB" dirty="0"/>
              <a:t>R</a:t>
            </a:r>
            <a:r>
              <a:rPr lang="en-GB" dirty="0" smtClean="0"/>
              <a:t>adio Access Network (RAN) on Licensed-Assisted Access (LAA), regarding coexistence with IEEE 802 systems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For reference, information about 3GPP can be found at,</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t>http://</a:t>
            </a:r>
            <a:r>
              <a:rPr lang="en-GB" dirty="0" smtClean="0"/>
              <a:t>www.etsi.org/about/our-global-role/3gpp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t>January 2015</a:t>
            </a:r>
            <a:endParaRPr lang="en-GB" dirty="0"/>
          </a:p>
        </p:txBody>
      </p:sp>
      <p:sp>
        <p:nvSpPr>
          <p:cNvPr id="5" name="Footer Placeholder 4"/>
          <p:cNvSpPr>
            <a:spLocks noGrp="1"/>
          </p:cNvSpPr>
          <p:nvPr>
            <p:ph type="ftr" idx="14"/>
          </p:nvPr>
        </p:nvSpPr>
        <p:spPr>
          <a:xfrm>
            <a:off x="6248401" y="6907108"/>
            <a:ext cx="2863428" cy="179492"/>
          </a:xfrm>
        </p:spPr>
        <p:txBody>
          <a:bodyPr/>
          <a:lstStyle/>
          <a:p>
            <a:r>
              <a:rPr lang="en-GB" dirty="0" smtClean="0"/>
              <a:t>Steve Shellhammer, Qualcomm</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731520" y="653628"/>
            <a:ext cx="8290560" cy="641772"/>
          </a:xfrm>
          <a:ln/>
        </p:spPr>
        <p:txBody>
          <a:bodyPr vert="horz" wrap="square" lIns="96000" tIns="49920" rIns="96000" bIns="49920" numCol="1" anchor="ctr" anchorCtr="0" compatLnSpc="1">
            <a:prstTxWarp prst="textNoShape">
              <a:avLst/>
            </a:prstTxWarp>
          </a:bodyPr>
          <a:lstStyle/>
          <a:p>
            <a:r>
              <a:rPr lang="en-US" dirty="0" smtClean="0"/>
              <a:t>3GPP LAA Liaison Approval Process</a:t>
            </a:r>
            <a:endParaRPr lang="en-US" dirty="0"/>
          </a:p>
        </p:txBody>
      </p:sp>
      <p:sp>
        <p:nvSpPr>
          <p:cNvPr id="10242" name="Rectangle 2"/>
          <p:cNvSpPr>
            <a:spLocks noGrp="1" noChangeArrowheads="1"/>
          </p:cNvSpPr>
          <p:nvPr>
            <p:ph type="body" idx="1"/>
          </p:nvPr>
        </p:nvSpPr>
        <p:spPr>
          <a:xfrm>
            <a:off x="381000" y="1295400"/>
            <a:ext cx="9067800" cy="5562600"/>
          </a:xfrm>
          <a:ln/>
        </p:spPr>
        <p:txBody>
          <a:bodyPr/>
          <a:lstStyle/>
          <a:p>
            <a:r>
              <a:rPr lang="en-US" sz="2000" dirty="0" smtClean="0"/>
              <a:t>Contribution are brought into 802.19 session</a:t>
            </a:r>
          </a:p>
          <a:p>
            <a:pPr lvl="1"/>
            <a:r>
              <a:rPr lang="en-US" sz="1800" dirty="0" smtClean="0"/>
              <a:t>If someone would like to discuss a contribution prior to a session, the chair can schedule conference calls between sessions to discuss contributions. Conference calls will be announced on the 802.19 email reflector at least 10 day prior to the call.  No actions are taken on conference calls.</a:t>
            </a:r>
          </a:p>
          <a:p>
            <a:r>
              <a:rPr lang="en-US" sz="2000" dirty="0" smtClean="0"/>
              <a:t>The chair will notify other WG chairs at the beginning of the session that 802.19 will be working on a liaison and members of any WG can participate</a:t>
            </a:r>
          </a:p>
          <a:p>
            <a:r>
              <a:rPr lang="en-US" sz="2000" dirty="0"/>
              <a:t>During the session a liaison can be drafted based on contributions</a:t>
            </a:r>
          </a:p>
          <a:p>
            <a:r>
              <a:rPr lang="en-US" sz="2000" dirty="0" smtClean="0"/>
              <a:t>Approval at an 802.19 session will require a 75% approval rate.  All IEEE 802 participants in the room can vote</a:t>
            </a:r>
          </a:p>
          <a:p>
            <a:r>
              <a:rPr lang="en-US" sz="2000" dirty="0" smtClean="0"/>
              <a:t>The </a:t>
            </a:r>
            <a:r>
              <a:rPr lang="en-US" sz="2000" dirty="0"/>
              <a:t>Executive Committee will consider approval of the statement under Operations Manual 8.1.1</a:t>
            </a:r>
            <a:endParaRPr lang="en-US" sz="2000" dirty="0" smtClean="0"/>
          </a:p>
          <a:p>
            <a:pPr lvl="1"/>
            <a:r>
              <a:rPr lang="en-US" sz="1800" dirty="0"/>
              <a:t>Motion will be supported by vote count, including separate count of 802.19 member votes</a:t>
            </a:r>
          </a:p>
          <a:p>
            <a:pPr lvl="1"/>
            <a:r>
              <a:rPr lang="en-US" sz="1800" dirty="0" smtClean="0"/>
              <a:t>At Plenary sessions, approval during Friday Closing EC meeting</a:t>
            </a:r>
          </a:p>
          <a:p>
            <a:pPr lvl="1"/>
            <a:r>
              <a:rPr lang="en-US" sz="1800" dirty="0" smtClean="0"/>
              <a:t>At </a:t>
            </a:r>
            <a:r>
              <a:rPr lang="en-US" sz="1800" dirty="0" smtClean="0"/>
              <a:t>Interim sessions, approval using an EC electronic ballot after the session</a:t>
            </a:r>
          </a:p>
          <a:p>
            <a:pPr lvl="1"/>
            <a:r>
              <a:rPr lang="en-US" sz="1800" dirty="0" smtClean="0"/>
              <a:t>The EC has authority to make changes to the liaison</a:t>
            </a:r>
          </a:p>
          <a:p>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TotalTime>
  <Words>373</Words>
  <Application>Microsoft Office PowerPoint</Application>
  <PresentationFormat>Custom</PresentationFormat>
  <Paragraphs>41</Paragraphs>
  <Slides>3</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1" baseType="lpstr">
      <vt:lpstr>Arial Unicode MS</vt:lpstr>
      <vt:lpstr>MS Gothic</vt:lpstr>
      <vt:lpstr>Arial</vt:lpstr>
      <vt:lpstr>Calibri</vt:lpstr>
      <vt:lpstr>Courier New</vt:lpstr>
      <vt:lpstr>Times New Roman</vt:lpstr>
      <vt:lpstr>Office Theme</vt:lpstr>
      <vt:lpstr>Document</vt:lpstr>
      <vt:lpstr>3GPP LAA Liaison Approval Process</vt:lpstr>
      <vt:lpstr>Abstract</vt:lpstr>
      <vt:lpstr>3GPP LAA Liaison Approval Process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24</cp:revision>
  <cp:lastPrinted>2014-12-11T23:47:20Z</cp:lastPrinted>
  <dcterms:created xsi:type="dcterms:W3CDTF">2014-10-30T17:06:39Z</dcterms:created>
  <dcterms:modified xsi:type="dcterms:W3CDTF">2015-01-22T01:37:08Z</dcterms:modified>
</cp:coreProperties>
</file>