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69" r:id="rId2"/>
    <p:sldId id="257" r:id="rId3"/>
    <p:sldId id="270" r:id="rId4"/>
    <p:sldId id="272"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autoAdjust="0"/>
    <p:restoredTop sz="94660" autoAdjust="0"/>
  </p:normalViewPr>
  <p:slideViewPr>
    <p:cSldViewPr>
      <p:cViewPr>
        <p:scale>
          <a:sx n="75" d="100"/>
          <a:sy n="75" d="100"/>
        </p:scale>
        <p:origin x="-1464" y="-150"/>
      </p:cViewPr>
      <p:guideLst>
        <p:guide orient="horz" pos="2160"/>
        <p:guide pos="2880"/>
      </p:guideLst>
    </p:cSldViewPr>
  </p:slideViewPr>
  <p:outlineViewPr>
    <p:cViewPr>
      <p:scale>
        <a:sx n="33" d="100"/>
        <a:sy n="33" d="100"/>
      </p:scale>
      <p:origin x="0" y="414"/>
    </p:cViewPr>
  </p:outlineViewPr>
  <p:notesTextViewPr>
    <p:cViewPr>
      <p:scale>
        <a:sx n="1" d="1"/>
        <a:sy n="1" d="1"/>
      </p:scale>
      <p:origin x="0" y="0"/>
    </p:cViewPr>
  </p:notesText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802.19-13/0033r0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Mika Kasslin, Nokia</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9CDC956-0036-422C-A17B-1E7086EE3BD3}"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 xmlns:p14="http://schemas.microsoft.com/office/powerpoint/2010/main" val="26649642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802.19-13/0033r0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Mika Kasslin, Nokia</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03C6B6B8-C196-4EE3-93C5-E49D05FFA343}"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 xmlns:p14="http://schemas.microsoft.com/office/powerpoint/2010/main" val="35192188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802.19-13/0033r0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92C62487-41A6-484E-A7BD-249FC38235AB}"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802.19-13/0033r0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F8D47CE6-409E-477B-950B-435555AFA022}"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802.19-13/0033r0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F8D47CE6-409E-477B-950B-435555AFA022}" type="slidenum">
              <a:rPr lang="en-US"/>
              <a:pPr/>
              <a:t>3</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802.19-13/0033r0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F8D47CE6-409E-477B-950B-435555AFA022}" type="slidenum">
              <a:rPr lang="en-US"/>
              <a:pPr/>
              <a:t>4</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942566" cy="276999"/>
          </a:xfrm>
        </p:spPr>
        <p:txBody>
          <a:bodyPr/>
          <a:lstStyle>
            <a:lvl1pPr>
              <a:defRPr/>
            </a:lvl1pPr>
          </a:lstStyle>
          <a:p>
            <a:r>
              <a:rPr lang="en-US" dirty="0" smtClean="0"/>
              <a:t>July 2013</a:t>
            </a:r>
            <a:endParaRPr lang="en-US" dirty="0"/>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01FA7821-0BA3-4212-A977-DC64E9F50C77}"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 xmlns:p14="http://schemas.microsoft.com/office/powerpoint/2010/main" val="2361989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E117502-F2DD-41A6-B819-9D4C5921B22C}" type="slidenum">
              <a:rPr lang="en-US"/>
              <a:pPr/>
              <a:t>‹#›</a:t>
            </a:fld>
            <a:endParaRPr lang="en-US"/>
          </a:p>
        </p:txBody>
      </p:sp>
    </p:spTree>
    <p:extLst>
      <p:ext uri="{BB962C8B-B14F-4D97-AF65-F5344CB8AC3E}">
        <p14:creationId xmlns="" xmlns:p14="http://schemas.microsoft.com/office/powerpoint/2010/main" val="2432696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C617866-A476-4814-B3FD-82BEE6B825C9}" type="slidenum">
              <a:rPr lang="en-US"/>
              <a:pPr/>
              <a:t>‹#›</a:t>
            </a:fld>
            <a:endParaRPr lang="en-US"/>
          </a:p>
        </p:txBody>
      </p:sp>
    </p:spTree>
    <p:extLst>
      <p:ext uri="{BB962C8B-B14F-4D97-AF65-F5344CB8AC3E}">
        <p14:creationId xmlns="" xmlns:p14="http://schemas.microsoft.com/office/powerpoint/2010/main" val="3978831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942566" cy="276999"/>
          </a:xfrm>
        </p:spPr>
        <p:txBody>
          <a:bodyPr/>
          <a:lstStyle>
            <a:lvl1pPr>
              <a:defRPr/>
            </a:lvl1pPr>
          </a:lstStyle>
          <a:p>
            <a:r>
              <a:rPr lang="en-US" dirty="0" smtClean="0"/>
              <a:t>July 2013</a:t>
            </a:r>
            <a:endParaRPr lang="en-US" dirty="0"/>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ECCDA91-6D0A-4B71-B0F3-69E57499D8CB}" type="slidenum">
              <a:rPr lang="en-US"/>
              <a:pPr/>
              <a:t>‹#›</a:t>
            </a:fld>
            <a:endParaRPr lang="en-US"/>
          </a:p>
        </p:txBody>
      </p:sp>
    </p:spTree>
    <p:extLst>
      <p:ext uri="{BB962C8B-B14F-4D97-AF65-F5344CB8AC3E}">
        <p14:creationId xmlns="" xmlns:p14="http://schemas.microsoft.com/office/powerpoint/2010/main" val="2668871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8755AAA-49AE-4DC2-B986-D03154011817}" type="slidenum">
              <a:rPr lang="en-US"/>
              <a:pPr/>
              <a:t>‹#›</a:t>
            </a:fld>
            <a:endParaRPr lang="en-US"/>
          </a:p>
        </p:txBody>
      </p:sp>
    </p:spTree>
    <p:extLst>
      <p:ext uri="{BB962C8B-B14F-4D97-AF65-F5344CB8AC3E}">
        <p14:creationId xmlns="" xmlns:p14="http://schemas.microsoft.com/office/powerpoint/2010/main" val="1381073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27F0FFD-7BD6-46CD-B4DA-DF288CD305AB}" type="slidenum">
              <a:rPr lang="en-US"/>
              <a:pPr/>
              <a:t>‹#›</a:t>
            </a:fld>
            <a:endParaRPr lang="en-US"/>
          </a:p>
        </p:txBody>
      </p:sp>
    </p:spTree>
    <p:extLst>
      <p:ext uri="{BB962C8B-B14F-4D97-AF65-F5344CB8AC3E}">
        <p14:creationId xmlns="" xmlns:p14="http://schemas.microsoft.com/office/powerpoint/2010/main" val="1189925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2013</a:t>
            </a:r>
            <a:endParaRPr lang="en-US"/>
          </a:p>
        </p:txBody>
      </p:sp>
      <p:sp>
        <p:nvSpPr>
          <p:cNvPr id="8" name="Footer Placeholder 7"/>
          <p:cNvSpPr>
            <a:spLocks noGrp="1"/>
          </p:cNvSpPr>
          <p:nvPr>
            <p:ph type="ftr" sz="quarter" idx="11"/>
          </p:nvPr>
        </p:nvSpPr>
        <p:spPr/>
        <p:txBody>
          <a:bodyPr/>
          <a:lstStyle>
            <a:lvl1pPr>
              <a:defRPr/>
            </a:lvl1pPr>
          </a:lstStyle>
          <a:p>
            <a:r>
              <a:rPr lang="en-US" smtClean="0"/>
              <a:t>Mika Kasslin, Nokia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F5A1AA2A-6CAE-4AEF-AD37-F0B761EC3A62}" type="slidenum">
              <a:rPr lang="en-US"/>
              <a:pPr/>
              <a:t>‹#›</a:t>
            </a:fld>
            <a:endParaRPr lang="en-US"/>
          </a:p>
        </p:txBody>
      </p:sp>
    </p:spTree>
    <p:extLst>
      <p:ext uri="{BB962C8B-B14F-4D97-AF65-F5344CB8AC3E}">
        <p14:creationId xmlns="" xmlns:p14="http://schemas.microsoft.com/office/powerpoint/2010/main" val="1773149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2013</a:t>
            </a:r>
            <a:endParaRPr lang="en-US"/>
          </a:p>
        </p:txBody>
      </p:sp>
      <p:sp>
        <p:nvSpPr>
          <p:cNvPr id="4" name="Footer Placeholder 3"/>
          <p:cNvSpPr>
            <a:spLocks noGrp="1"/>
          </p:cNvSpPr>
          <p:nvPr>
            <p:ph type="ftr" sz="quarter" idx="11"/>
          </p:nvPr>
        </p:nvSpPr>
        <p:spPr/>
        <p:txBody>
          <a:bodyPr/>
          <a:lstStyle>
            <a:lvl1pPr>
              <a:defRPr/>
            </a:lvl1pPr>
          </a:lstStyle>
          <a:p>
            <a:r>
              <a:rPr lang="en-US" smtClean="0"/>
              <a:t>Mika Kasslin, Nokia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D0317043-F5FB-4936-B9CE-893604559BDE}" type="slidenum">
              <a:rPr lang="en-US"/>
              <a:pPr/>
              <a:t>‹#›</a:t>
            </a:fld>
            <a:endParaRPr lang="en-US"/>
          </a:p>
        </p:txBody>
      </p:sp>
    </p:spTree>
    <p:extLst>
      <p:ext uri="{BB962C8B-B14F-4D97-AF65-F5344CB8AC3E}">
        <p14:creationId xmlns="" xmlns:p14="http://schemas.microsoft.com/office/powerpoint/2010/main" val="2046177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2013</a:t>
            </a:r>
            <a:endParaRPr lang="en-US"/>
          </a:p>
        </p:txBody>
      </p:sp>
      <p:sp>
        <p:nvSpPr>
          <p:cNvPr id="3" name="Footer Placeholder 2"/>
          <p:cNvSpPr>
            <a:spLocks noGrp="1"/>
          </p:cNvSpPr>
          <p:nvPr>
            <p:ph type="ftr" sz="quarter" idx="11"/>
          </p:nvPr>
        </p:nvSpPr>
        <p:spPr/>
        <p:txBody>
          <a:bodyPr/>
          <a:lstStyle>
            <a:lvl1pPr>
              <a:defRPr/>
            </a:lvl1pPr>
          </a:lstStyle>
          <a:p>
            <a:r>
              <a:rPr lang="en-US" smtClean="0"/>
              <a:t>Mika Kasslin, Nokia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56441285-E0BC-4095-9D1A-06BFFBA812ED}" type="slidenum">
              <a:rPr lang="en-US"/>
              <a:pPr/>
              <a:t>‹#›</a:t>
            </a:fld>
            <a:endParaRPr lang="en-US"/>
          </a:p>
        </p:txBody>
      </p:sp>
    </p:spTree>
    <p:extLst>
      <p:ext uri="{BB962C8B-B14F-4D97-AF65-F5344CB8AC3E}">
        <p14:creationId xmlns="" xmlns:p14="http://schemas.microsoft.com/office/powerpoint/2010/main" val="1195026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464EB7A-CA70-4E59-B730-43BCE355DEC2}" type="slidenum">
              <a:rPr lang="en-US"/>
              <a:pPr/>
              <a:t>‹#›</a:t>
            </a:fld>
            <a:endParaRPr lang="en-US"/>
          </a:p>
        </p:txBody>
      </p:sp>
    </p:spTree>
    <p:extLst>
      <p:ext uri="{BB962C8B-B14F-4D97-AF65-F5344CB8AC3E}">
        <p14:creationId xmlns="" xmlns:p14="http://schemas.microsoft.com/office/powerpoint/2010/main" val="1054781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859E131E-4C9D-42E6-8B4E-040271337F7B}" type="slidenum">
              <a:rPr lang="en-US"/>
              <a:pPr/>
              <a:t>‹#›</a:t>
            </a:fld>
            <a:endParaRPr lang="en-US"/>
          </a:p>
        </p:txBody>
      </p:sp>
    </p:spTree>
    <p:extLst>
      <p:ext uri="{BB962C8B-B14F-4D97-AF65-F5344CB8AC3E}">
        <p14:creationId xmlns="" xmlns:p14="http://schemas.microsoft.com/office/powerpoint/2010/main" val="572565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dirty="0" smtClean="0"/>
              <a:t>September 2013</a:t>
            </a:r>
            <a:endParaRPr lang="en-US" dirty="0"/>
          </a:p>
        </p:txBody>
      </p:sp>
      <p:sp>
        <p:nvSpPr>
          <p:cNvPr id="1029" name="Rectangle 5"/>
          <p:cNvSpPr>
            <a:spLocks noGrp="1" noChangeArrowheads="1"/>
          </p:cNvSpPr>
          <p:nvPr>
            <p:ph type="ftr" sz="quarter" idx="3"/>
          </p:nvPr>
        </p:nvSpPr>
        <p:spPr bwMode="auto">
          <a:xfrm>
            <a:off x="7211829" y="6475413"/>
            <a:ext cx="1332096"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dirty="0" err="1" smtClean="0"/>
              <a:t>Stanislav</a:t>
            </a:r>
            <a:r>
              <a:rPr lang="en-US" dirty="0" smtClean="0"/>
              <a:t> </a:t>
            </a:r>
            <a:r>
              <a:rPr lang="en-US" dirty="0" err="1" smtClean="0"/>
              <a:t>Filin</a:t>
            </a:r>
            <a:r>
              <a:rPr lang="en-US" dirty="0" smtClean="0"/>
              <a:t>, NICT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B15F33F4-7612-454F-94EE-9A84C50769D5}" type="slidenum">
              <a:rPr lang="en-US"/>
              <a:pPr/>
              <a:t>‹#›</a:t>
            </a:fld>
            <a:endParaRPr lang="en-US"/>
          </a:p>
        </p:txBody>
      </p:sp>
      <p:sp>
        <p:nvSpPr>
          <p:cNvPr id="1031" name="Rectangle 7"/>
          <p:cNvSpPr>
            <a:spLocks noChangeArrowheads="1"/>
          </p:cNvSpPr>
          <p:nvPr/>
        </p:nvSpPr>
        <p:spPr bwMode="auto">
          <a:xfrm>
            <a:off x="5175246" y="332601"/>
            <a:ext cx="3270254" cy="2769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802.19-13/0126r0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1579600" cy="276999"/>
          </a:xfrm>
        </p:spPr>
        <p:txBody>
          <a:bodyPr/>
          <a:lstStyle/>
          <a:p>
            <a:r>
              <a:rPr lang="en-US" dirty="0" smtClean="0"/>
              <a:t>September 2013</a:t>
            </a:r>
            <a:endParaRPr lang="en-US" dirty="0"/>
          </a:p>
        </p:txBody>
      </p:sp>
      <p:sp>
        <p:nvSpPr>
          <p:cNvPr id="8" name="Footer Placeholder 4"/>
          <p:cNvSpPr>
            <a:spLocks noGrp="1"/>
          </p:cNvSpPr>
          <p:nvPr>
            <p:ph type="ftr" sz="quarter" idx="11"/>
          </p:nvPr>
        </p:nvSpPr>
        <p:spPr>
          <a:xfrm>
            <a:off x="7211829" y="6475413"/>
            <a:ext cx="1332096" cy="184666"/>
          </a:xfrm>
        </p:spPr>
        <p:txBody>
          <a:bodyPr/>
          <a:lstStyle/>
          <a:p>
            <a:r>
              <a:rPr lang="en-US" dirty="0" err="1" smtClean="0"/>
              <a:t>Stanislav</a:t>
            </a:r>
            <a:r>
              <a:rPr lang="en-US" dirty="0" smtClean="0"/>
              <a:t> </a:t>
            </a:r>
            <a:r>
              <a:rPr lang="en-US" dirty="0" err="1" smtClean="0"/>
              <a:t>Filin</a:t>
            </a:r>
            <a:r>
              <a:rPr lang="en-US" dirty="0" smtClean="0"/>
              <a:t>, NICT</a:t>
            </a:r>
            <a:endParaRPr lang="en-US" dirty="0"/>
          </a:p>
        </p:txBody>
      </p:sp>
      <p:sp>
        <p:nvSpPr>
          <p:cNvPr id="9" name="Slide Number Placeholder 5"/>
          <p:cNvSpPr>
            <a:spLocks noGrp="1"/>
          </p:cNvSpPr>
          <p:nvPr>
            <p:ph type="sldNum" sz="quarter" idx="12"/>
          </p:nvPr>
        </p:nvSpPr>
        <p:spPr/>
        <p:txBody>
          <a:bodyPr/>
          <a:lstStyle/>
          <a:p>
            <a:r>
              <a:rPr lang="en-US"/>
              <a:t>Slide </a:t>
            </a:r>
            <a:fld id="{A95332C9-9875-4B0D-B050-1A5AC507F76E}"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TG1 </a:t>
            </a:r>
            <a:r>
              <a:rPr lang="en-US" dirty="0" smtClean="0"/>
              <a:t>Closing Report </a:t>
            </a:r>
            <a:r>
              <a:rPr lang="en-US" dirty="0" smtClean="0"/>
              <a:t>for </a:t>
            </a:r>
            <a:r>
              <a:rPr lang="en-US" altLang="ja-JP" dirty="0" smtClean="0"/>
              <a:t>September </a:t>
            </a:r>
            <a:r>
              <a:rPr lang="en-US" dirty="0" smtClean="0"/>
              <a:t>2013</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628800"/>
            <a:ext cx="7772400" cy="381000"/>
          </a:xfrm>
          <a:noFill/>
          <a:ln/>
        </p:spPr>
        <p:txBody>
          <a:bodyPr/>
          <a:lstStyle/>
          <a:p>
            <a:pPr algn="ctr">
              <a:buFontTx/>
              <a:buNone/>
            </a:pPr>
            <a:r>
              <a:rPr lang="en-US" sz="2000" dirty="0"/>
              <a:t>Date:</a:t>
            </a:r>
            <a:r>
              <a:rPr lang="en-US" sz="2000" b="0" dirty="0"/>
              <a:t> </a:t>
            </a:r>
            <a:r>
              <a:rPr lang="en-US" sz="2000" b="0" dirty="0" smtClean="0"/>
              <a:t>2013-09-18</a:t>
            </a:r>
            <a:endParaRPr lang="en-US" sz="2000" b="0" dirty="0"/>
          </a:p>
        </p:txBody>
      </p:sp>
      <p:graphicFrame>
        <p:nvGraphicFramePr>
          <p:cNvPr id="30731" name="Object 11"/>
          <p:cNvGraphicFramePr>
            <a:graphicFrameLocks noChangeAspect="1"/>
          </p:cNvGraphicFramePr>
          <p:nvPr>
            <p:extLst>
              <p:ext uri="{D42A27DB-BD31-4B8C-83A1-F6EECF244321}">
                <p14:modId xmlns="" xmlns:p14="http://schemas.microsoft.com/office/powerpoint/2010/main" val="2284316839"/>
              </p:ext>
            </p:extLst>
          </p:nvPr>
        </p:nvGraphicFramePr>
        <p:xfrm>
          <a:off x="508000" y="2273300"/>
          <a:ext cx="8026400" cy="2895600"/>
        </p:xfrm>
        <a:graphic>
          <a:graphicData uri="http://schemas.openxmlformats.org/presentationml/2006/ole">
            <p:oleObj spid="_x0000_s30792" name="Document" r:id="rId4" imgW="8243994" imgH="2981647"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579600" cy="276999"/>
          </a:xfrm>
        </p:spPr>
        <p:txBody>
          <a:bodyPr/>
          <a:lstStyle/>
          <a:p>
            <a:r>
              <a:rPr lang="en-US" altLang="ko-KR" dirty="0" smtClean="0"/>
              <a:t>September 2013</a:t>
            </a:r>
            <a:endParaRPr lang="en-US" altLang="ko-KR" dirty="0"/>
          </a:p>
        </p:txBody>
      </p:sp>
      <p:sp>
        <p:nvSpPr>
          <p:cNvPr id="5" name="Footer Placeholder 4"/>
          <p:cNvSpPr>
            <a:spLocks noGrp="1"/>
          </p:cNvSpPr>
          <p:nvPr>
            <p:ph type="ftr" sz="quarter" idx="11"/>
          </p:nvPr>
        </p:nvSpPr>
        <p:spPr>
          <a:xfrm>
            <a:off x="7211829" y="6475413"/>
            <a:ext cx="1332096" cy="184666"/>
          </a:xfrm>
        </p:spPr>
        <p:txBody>
          <a:bodyPr/>
          <a:lstStyle/>
          <a:p>
            <a:r>
              <a:rPr lang="en-US" altLang="ko-KR" dirty="0" err="1" smtClean="0"/>
              <a:t>Stanislav</a:t>
            </a:r>
            <a:r>
              <a:rPr lang="en-US" altLang="ko-KR" dirty="0" smtClean="0"/>
              <a:t> </a:t>
            </a:r>
            <a:r>
              <a:rPr lang="en-US" altLang="ko-KR" dirty="0" err="1" smtClean="0"/>
              <a:t>Filin</a:t>
            </a:r>
            <a:r>
              <a:rPr lang="en-US" altLang="ko-KR" dirty="0" smtClean="0"/>
              <a:t>, NICT</a:t>
            </a:r>
            <a:endParaRPr lang="en-US" altLang="ko-KR" dirty="0"/>
          </a:p>
        </p:txBody>
      </p:sp>
      <p:sp>
        <p:nvSpPr>
          <p:cNvPr id="6" name="Slide Number Placeholder 5"/>
          <p:cNvSpPr>
            <a:spLocks noGrp="1"/>
          </p:cNvSpPr>
          <p:nvPr>
            <p:ph type="sldNum" sz="quarter" idx="12"/>
          </p:nvPr>
        </p:nvSpPr>
        <p:spPr/>
        <p:txBody>
          <a:bodyPr/>
          <a:lstStyle/>
          <a:p>
            <a:r>
              <a:rPr lang="en-US"/>
              <a:t>Slide </a:t>
            </a:r>
            <a:fld id="{4B42BD29-B4FF-4557-85D1-8E17B4BA6152}" type="slidenum">
              <a:rPr lang="en-US"/>
              <a:pPr/>
              <a:t>2</a:t>
            </a:fld>
            <a:endParaRPr lang="en-US"/>
          </a:p>
        </p:txBody>
      </p:sp>
      <p:sp>
        <p:nvSpPr>
          <p:cNvPr id="5122" name="Rectangle 2"/>
          <p:cNvSpPr>
            <a:spLocks noGrp="1" noChangeArrowheads="1"/>
          </p:cNvSpPr>
          <p:nvPr>
            <p:ph type="title"/>
          </p:nvPr>
        </p:nvSpPr>
        <p:spPr>
          <a:noFill/>
          <a:ln/>
        </p:spPr>
        <p:txBody>
          <a:bodyPr/>
          <a:lstStyle/>
          <a:p>
            <a:r>
              <a:rPr lang="fi-FI" dirty="0" smtClean="0"/>
              <a:t>Results of the Week</a:t>
            </a:r>
            <a:endParaRPr lang="en-US" dirty="0"/>
          </a:p>
        </p:txBody>
      </p:sp>
      <p:sp>
        <p:nvSpPr>
          <p:cNvPr id="5123" name="Rectangle 3"/>
          <p:cNvSpPr>
            <a:spLocks noGrp="1" noChangeArrowheads="1"/>
          </p:cNvSpPr>
          <p:nvPr>
            <p:ph type="body" idx="1"/>
          </p:nvPr>
        </p:nvSpPr>
        <p:spPr>
          <a:xfrm>
            <a:off x="685800" y="1844824"/>
            <a:ext cx="7772400" cy="4114800"/>
          </a:xfrm>
          <a:noFill/>
          <a:ln>
            <a:solidFill>
              <a:schemeClr val="accent1"/>
            </a:solidFill>
          </a:ln>
        </p:spPr>
        <p:txBody>
          <a:bodyPr/>
          <a:lstStyle/>
          <a:p>
            <a:r>
              <a:rPr lang="fi-FI" dirty="0" smtClean="0"/>
              <a:t>Comments</a:t>
            </a:r>
            <a:endParaRPr lang="fi-FI" dirty="0" smtClean="0"/>
          </a:p>
          <a:p>
            <a:pPr lvl="1"/>
            <a:r>
              <a:rPr lang="fi-FI" altLang="ko-KR" dirty="0" smtClean="0"/>
              <a:t>101 technical </a:t>
            </a:r>
            <a:r>
              <a:rPr lang="fi-FI" altLang="ko-KR" dirty="0" smtClean="0"/>
              <a:t>comments are resolved</a:t>
            </a:r>
            <a:endParaRPr lang="fi-FI" altLang="ko-KR" dirty="0" smtClean="0"/>
          </a:p>
          <a:p>
            <a:pPr lvl="1"/>
            <a:r>
              <a:rPr lang="fi-FI" altLang="ko-KR" dirty="0" smtClean="0"/>
              <a:t>1 general </a:t>
            </a:r>
            <a:r>
              <a:rPr lang="fi-FI" altLang="ko-KR" dirty="0" smtClean="0"/>
              <a:t>comment is resolved</a:t>
            </a:r>
            <a:endParaRPr lang="fi-FI" altLang="ko-KR" dirty="0" smtClean="0"/>
          </a:p>
          <a:p>
            <a:pPr lvl="1"/>
            <a:r>
              <a:rPr lang="fi-FI" altLang="ko-KR" dirty="0" smtClean="0"/>
              <a:t>28 editorial </a:t>
            </a:r>
            <a:r>
              <a:rPr lang="fi-FI" altLang="ko-KR" dirty="0" smtClean="0"/>
              <a:t>comments are resolved</a:t>
            </a:r>
          </a:p>
          <a:p>
            <a:r>
              <a:rPr lang="fi-FI" altLang="ko-KR" dirty="0" smtClean="0"/>
              <a:t>Comment resolution status is in contribution 19-13-0057r15</a:t>
            </a:r>
            <a:endParaRPr lang="fi-FI" altLang="ko-KR"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579600" cy="276999"/>
          </a:xfrm>
        </p:spPr>
        <p:txBody>
          <a:bodyPr/>
          <a:lstStyle/>
          <a:p>
            <a:r>
              <a:rPr lang="en-US" altLang="ko-KR" dirty="0" smtClean="0"/>
              <a:t>September 2013</a:t>
            </a:r>
            <a:endParaRPr lang="en-US" altLang="ko-KR" dirty="0"/>
          </a:p>
        </p:txBody>
      </p:sp>
      <p:sp>
        <p:nvSpPr>
          <p:cNvPr id="5" name="Footer Placeholder 4"/>
          <p:cNvSpPr>
            <a:spLocks noGrp="1"/>
          </p:cNvSpPr>
          <p:nvPr>
            <p:ph type="ftr" sz="quarter" idx="11"/>
          </p:nvPr>
        </p:nvSpPr>
        <p:spPr>
          <a:xfrm>
            <a:off x="7211829" y="6475413"/>
            <a:ext cx="1332096" cy="184666"/>
          </a:xfrm>
        </p:spPr>
        <p:txBody>
          <a:bodyPr/>
          <a:lstStyle/>
          <a:p>
            <a:r>
              <a:rPr lang="en-US" altLang="ko-KR" dirty="0" err="1" smtClean="0"/>
              <a:t>Stanislav</a:t>
            </a:r>
            <a:r>
              <a:rPr lang="en-US" altLang="ko-KR" dirty="0" smtClean="0"/>
              <a:t> </a:t>
            </a:r>
            <a:r>
              <a:rPr lang="en-US" altLang="ko-KR" dirty="0" err="1" smtClean="0"/>
              <a:t>Filin</a:t>
            </a:r>
            <a:r>
              <a:rPr lang="en-US" altLang="ko-KR" dirty="0" smtClean="0"/>
              <a:t>, NICT</a:t>
            </a:r>
            <a:endParaRPr lang="en-US" altLang="ko-KR" dirty="0"/>
          </a:p>
        </p:txBody>
      </p:sp>
      <p:sp>
        <p:nvSpPr>
          <p:cNvPr id="6" name="Slide Number Placeholder 5"/>
          <p:cNvSpPr>
            <a:spLocks noGrp="1"/>
          </p:cNvSpPr>
          <p:nvPr>
            <p:ph type="sldNum" sz="quarter" idx="12"/>
          </p:nvPr>
        </p:nvSpPr>
        <p:spPr/>
        <p:txBody>
          <a:bodyPr/>
          <a:lstStyle/>
          <a:p>
            <a:r>
              <a:rPr lang="en-US"/>
              <a:t>Slide </a:t>
            </a:r>
            <a:fld id="{4B42BD29-B4FF-4557-85D1-8E17B4BA6152}" type="slidenum">
              <a:rPr lang="en-US"/>
              <a:pPr/>
              <a:t>3</a:t>
            </a:fld>
            <a:endParaRPr lang="en-US"/>
          </a:p>
        </p:txBody>
      </p:sp>
      <p:sp>
        <p:nvSpPr>
          <p:cNvPr id="5122" name="Rectangle 2"/>
          <p:cNvSpPr>
            <a:spLocks noGrp="1" noChangeArrowheads="1"/>
          </p:cNvSpPr>
          <p:nvPr>
            <p:ph type="title"/>
          </p:nvPr>
        </p:nvSpPr>
        <p:spPr>
          <a:noFill/>
          <a:ln/>
        </p:spPr>
        <p:txBody>
          <a:bodyPr/>
          <a:lstStyle/>
          <a:p>
            <a:r>
              <a:rPr lang="fi-FI" dirty="0" smtClean="0"/>
              <a:t>Schedule before November Meeting</a:t>
            </a:r>
            <a:endParaRPr lang="en-US" dirty="0"/>
          </a:p>
        </p:txBody>
      </p:sp>
      <p:sp>
        <p:nvSpPr>
          <p:cNvPr id="5123" name="Rectangle 3"/>
          <p:cNvSpPr>
            <a:spLocks noGrp="1" noChangeArrowheads="1"/>
          </p:cNvSpPr>
          <p:nvPr>
            <p:ph type="body" idx="1"/>
          </p:nvPr>
        </p:nvSpPr>
        <p:spPr>
          <a:xfrm>
            <a:off x="685800" y="1844824"/>
            <a:ext cx="7772400" cy="4114800"/>
          </a:xfrm>
          <a:noFill/>
          <a:ln>
            <a:solidFill>
              <a:schemeClr val="accent1"/>
            </a:solidFill>
          </a:ln>
        </p:spPr>
        <p:txBody>
          <a:bodyPr/>
          <a:lstStyle/>
          <a:p>
            <a:r>
              <a:rPr lang="fi-FI" dirty="0" smtClean="0"/>
              <a:t>TG1 </a:t>
            </a:r>
            <a:r>
              <a:rPr lang="fi-FI" dirty="0" smtClean="0"/>
              <a:t>technical editor will prepare draft before September 30, 2013</a:t>
            </a:r>
          </a:p>
          <a:p>
            <a:r>
              <a:rPr lang="fi-FI" dirty="0" smtClean="0"/>
              <a:t>TG1 would like to kindly ask </a:t>
            </a:r>
            <a:r>
              <a:rPr lang="en-US" dirty="0" smtClean="0"/>
              <a:t>the IEEE 802.19 WG Chair to start the next WG Letter Ballot recirculation before October 5, 2013</a:t>
            </a:r>
            <a:endParaRPr lang="fi-FI" dirty="0" smtClean="0"/>
          </a:p>
          <a:p>
            <a:r>
              <a:rPr lang="fi-FI" dirty="0" smtClean="0"/>
              <a:t>Intended teleconference schedule</a:t>
            </a:r>
            <a:endParaRPr lang="fi-FI" dirty="0" smtClean="0"/>
          </a:p>
          <a:p>
            <a:pPr lvl="1"/>
            <a:r>
              <a:rPr lang="fi-FI" altLang="ko-KR" dirty="0" smtClean="0"/>
              <a:t>October 23, 1 AM EDT (2 PM Tokyo time)</a:t>
            </a:r>
          </a:p>
          <a:p>
            <a:pPr lvl="1"/>
            <a:r>
              <a:rPr lang="fi-FI" altLang="ko-KR" dirty="0" smtClean="0"/>
              <a:t>October 30, 1 AM EDT (2 PM Tokyo time)</a:t>
            </a:r>
          </a:p>
          <a:p>
            <a:pPr lvl="1"/>
            <a:r>
              <a:rPr lang="fi-FI" altLang="ko-KR" dirty="0" smtClean="0"/>
              <a:t>November 6, 0 AM EST (2 PM Tokyo time</a:t>
            </a:r>
            <a:r>
              <a:rPr lang="fi-FI" altLang="ko-KR" dirty="0" smtClean="0"/>
              <a:t>)</a:t>
            </a:r>
            <a:endParaRPr lang="fi-FI" altLang="ko-KR"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579600" cy="276999"/>
          </a:xfrm>
        </p:spPr>
        <p:txBody>
          <a:bodyPr/>
          <a:lstStyle/>
          <a:p>
            <a:r>
              <a:rPr lang="en-US" altLang="ko-KR" dirty="0" smtClean="0"/>
              <a:t>September 2013</a:t>
            </a:r>
            <a:endParaRPr lang="en-US" altLang="ko-KR" dirty="0"/>
          </a:p>
        </p:txBody>
      </p:sp>
      <p:sp>
        <p:nvSpPr>
          <p:cNvPr id="5" name="Footer Placeholder 4"/>
          <p:cNvSpPr>
            <a:spLocks noGrp="1"/>
          </p:cNvSpPr>
          <p:nvPr>
            <p:ph type="ftr" sz="quarter" idx="11"/>
          </p:nvPr>
        </p:nvSpPr>
        <p:spPr>
          <a:xfrm>
            <a:off x="7211829" y="6475413"/>
            <a:ext cx="1332096" cy="184666"/>
          </a:xfrm>
        </p:spPr>
        <p:txBody>
          <a:bodyPr/>
          <a:lstStyle/>
          <a:p>
            <a:r>
              <a:rPr lang="en-US" altLang="ko-KR" dirty="0" err="1" smtClean="0"/>
              <a:t>Stanislav</a:t>
            </a:r>
            <a:r>
              <a:rPr lang="en-US" altLang="ko-KR" dirty="0" smtClean="0"/>
              <a:t> </a:t>
            </a:r>
            <a:r>
              <a:rPr lang="en-US" altLang="ko-KR" dirty="0" err="1" smtClean="0"/>
              <a:t>Filin</a:t>
            </a:r>
            <a:r>
              <a:rPr lang="en-US" altLang="ko-KR" dirty="0" smtClean="0"/>
              <a:t>, NICT</a:t>
            </a:r>
            <a:endParaRPr lang="en-US" altLang="ko-KR" dirty="0"/>
          </a:p>
        </p:txBody>
      </p:sp>
      <p:sp>
        <p:nvSpPr>
          <p:cNvPr id="6" name="Slide Number Placeholder 5"/>
          <p:cNvSpPr>
            <a:spLocks noGrp="1"/>
          </p:cNvSpPr>
          <p:nvPr>
            <p:ph type="sldNum" sz="quarter" idx="12"/>
          </p:nvPr>
        </p:nvSpPr>
        <p:spPr/>
        <p:txBody>
          <a:bodyPr/>
          <a:lstStyle/>
          <a:p>
            <a:r>
              <a:rPr lang="en-US"/>
              <a:t>Slide </a:t>
            </a:r>
            <a:fld id="{4B42BD29-B4FF-4557-85D1-8E17B4BA6152}" type="slidenum">
              <a:rPr lang="en-US"/>
              <a:pPr/>
              <a:t>4</a:t>
            </a:fld>
            <a:endParaRPr lang="en-US"/>
          </a:p>
        </p:txBody>
      </p:sp>
      <p:sp>
        <p:nvSpPr>
          <p:cNvPr id="5122" name="Rectangle 2"/>
          <p:cNvSpPr>
            <a:spLocks noGrp="1" noChangeArrowheads="1"/>
          </p:cNvSpPr>
          <p:nvPr>
            <p:ph type="title"/>
          </p:nvPr>
        </p:nvSpPr>
        <p:spPr>
          <a:noFill/>
          <a:ln/>
        </p:spPr>
        <p:txBody>
          <a:bodyPr/>
          <a:lstStyle/>
          <a:p>
            <a:r>
              <a:rPr lang="fi-FI" dirty="0" smtClean="0"/>
              <a:t>Intended Timeline</a:t>
            </a:r>
            <a:endParaRPr lang="en-US" dirty="0"/>
          </a:p>
        </p:txBody>
      </p:sp>
      <p:sp>
        <p:nvSpPr>
          <p:cNvPr id="5123" name="Rectangle 3"/>
          <p:cNvSpPr>
            <a:spLocks noGrp="1" noChangeArrowheads="1"/>
          </p:cNvSpPr>
          <p:nvPr>
            <p:ph type="body" idx="1"/>
          </p:nvPr>
        </p:nvSpPr>
        <p:spPr>
          <a:xfrm>
            <a:off x="685800" y="1844824"/>
            <a:ext cx="7772400" cy="4114800"/>
          </a:xfrm>
          <a:noFill/>
          <a:ln>
            <a:solidFill>
              <a:schemeClr val="accent1"/>
            </a:solidFill>
          </a:ln>
        </p:spPr>
        <p:txBody>
          <a:bodyPr/>
          <a:lstStyle/>
          <a:p>
            <a:r>
              <a:rPr lang="en-US" dirty="0" smtClean="0"/>
              <a:t>2012 October: Second WG Letter Ballot</a:t>
            </a:r>
          </a:p>
          <a:p>
            <a:r>
              <a:rPr lang="en-US" dirty="0" smtClean="0"/>
              <a:t>2013 April: 1st Recirculation</a:t>
            </a:r>
          </a:p>
          <a:p>
            <a:r>
              <a:rPr lang="en-US" dirty="0" smtClean="0"/>
              <a:t>2013 August: 2nd Recirculation</a:t>
            </a:r>
          </a:p>
          <a:p>
            <a:r>
              <a:rPr lang="en-US" dirty="0" smtClean="0">
                <a:solidFill>
                  <a:srgbClr val="00B050"/>
                </a:solidFill>
              </a:rPr>
              <a:t>2013 October: 3rd Recirculation</a:t>
            </a:r>
          </a:p>
          <a:p>
            <a:r>
              <a:rPr lang="en-US" dirty="0" smtClean="0"/>
              <a:t>November 2013: Sponsor Ballot</a:t>
            </a:r>
          </a:p>
          <a:p>
            <a:r>
              <a:rPr lang="en-US" dirty="0" smtClean="0"/>
              <a:t>2014 March: 1st Recirculation</a:t>
            </a:r>
          </a:p>
          <a:p>
            <a:r>
              <a:rPr lang="en-US" dirty="0" smtClean="0"/>
              <a:t>2014 July: Final WG and IEEE 802 EC Approval</a:t>
            </a:r>
          </a:p>
          <a:p>
            <a:r>
              <a:rPr lang="en-US" dirty="0" smtClean="0"/>
              <a:t>2014 September: </a:t>
            </a:r>
            <a:r>
              <a:rPr lang="en-US" dirty="0" err="1" smtClean="0"/>
              <a:t>RevCom</a:t>
            </a:r>
            <a:r>
              <a:rPr lang="en-US" dirty="0" smtClean="0"/>
              <a:t>/Standards Board Approval</a:t>
            </a:r>
          </a:p>
          <a:p>
            <a:r>
              <a:rPr lang="en-US" dirty="0" smtClean="0"/>
              <a:t>2014 October: Publication</a:t>
            </a:r>
            <a:endParaRPr lang="fi-FI"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1350</TotalTime>
  <Words>316</Words>
  <Application>Microsoft Office PowerPoint</Application>
  <PresentationFormat>On-screen Show (4:3)</PresentationFormat>
  <Paragraphs>55</Paragraphs>
  <Slides>4</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6" baseType="lpstr">
      <vt:lpstr>802-19-Submission</vt:lpstr>
      <vt:lpstr>Document</vt:lpstr>
      <vt:lpstr>TG1 Closing Report for September 2013</vt:lpstr>
      <vt:lpstr>Results of the Week</vt:lpstr>
      <vt:lpstr>Schedule before November Meeting</vt:lpstr>
      <vt:lpstr>Intended Timeline</vt:lpstr>
    </vt:vector>
  </TitlesOfParts>
  <Company>Nokia Oyj</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 Opening Report for March 2013</dc:title>
  <dc:creator>Mika Kasslin</dc:creator>
  <cp:lastModifiedBy>NICT</cp:lastModifiedBy>
  <cp:revision>69</cp:revision>
  <cp:lastPrinted>1998-02-10T13:28:06Z</cp:lastPrinted>
  <dcterms:created xsi:type="dcterms:W3CDTF">2012-09-17T11:39:56Z</dcterms:created>
  <dcterms:modified xsi:type="dcterms:W3CDTF">2013-09-18T06:01:42Z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c5b5f8b4-6615-4b3b-8f75-28489d81e1de</vt:lpwstr>
  </property>
  <property fmtid="{D5CDD505-2E9C-101B-9397-08002B2CF9AE}" pid="3" name="NokiaConfidentiality">
    <vt:lpwstr>Public</vt:lpwstr>
  </property>
</Properties>
</file>