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257" r:id="rId3"/>
    <p:sldId id="270" r:id="rId4"/>
    <p:sldId id="271" r:id="rId5"/>
    <p:sldId id="27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p:scale>
          <a:sx n="75" d="100"/>
          <a:sy n="75" d="100"/>
        </p:scale>
        <p:origin x="-1476" y="-150"/>
      </p:cViewPr>
      <p:guideLst>
        <p:guide orient="horz" pos="2160"/>
        <p:guide pos="2880"/>
      </p:guideLst>
    </p:cSldViewPr>
  </p:slideViewPr>
  <p:outlineViewPr>
    <p:cViewPr>
      <p:scale>
        <a:sx n="33" d="100"/>
        <a:sy n="33" d="100"/>
      </p:scale>
      <p:origin x="0" y="414"/>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xmlns=""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xmlns=""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xmlns=""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dirty="0" smtClean="0"/>
              <a:t>July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xmlns=""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xmlns=""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xmlns=""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xmlns=""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xmlns=""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xmlns=""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xmlns=""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xmlns=""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September 2013</a:t>
            </a:r>
            <a:endParaRPr lang="en-US" dirty="0"/>
          </a:p>
        </p:txBody>
      </p:sp>
      <p:sp>
        <p:nvSpPr>
          <p:cNvPr id="1029" name="Rectangle 5"/>
          <p:cNvSpPr>
            <a:spLocks noGrp="1" noChangeArrowheads="1"/>
          </p:cNvSpPr>
          <p:nvPr>
            <p:ph type="ftr" sz="quarter" idx="3"/>
          </p:nvPr>
        </p:nvSpPr>
        <p:spPr bwMode="auto">
          <a:xfrm>
            <a:off x="7211829" y="6475413"/>
            <a:ext cx="133209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err="1" smtClean="0"/>
              <a:t>Stanislav</a:t>
            </a:r>
            <a:r>
              <a:rPr lang="en-US" dirty="0" smtClean="0"/>
              <a:t> </a:t>
            </a:r>
            <a:r>
              <a:rPr lang="en-US" dirty="0" err="1" smtClean="0"/>
              <a:t>Filin</a:t>
            </a:r>
            <a:r>
              <a:rPr lang="en-US" dirty="0" smtClean="0"/>
              <a:t>, 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802.19-13/0111r0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79600" cy="276999"/>
          </a:xfrm>
        </p:spPr>
        <p:txBody>
          <a:bodyPr/>
          <a:lstStyle/>
          <a:p>
            <a:r>
              <a:rPr lang="en-US" dirty="0" smtClean="0"/>
              <a:t>September 2013</a:t>
            </a:r>
            <a:endParaRPr lang="en-US" dirty="0"/>
          </a:p>
        </p:txBody>
      </p:sp>
      <p:sp>
        <p:nvSpPr>
          <p:cNvPr id="8" name="Footer Placeholder 4"/>
          <p:cNvSpPr>
            <a:spLocks noGrp="1"/>
          </p:cNvSpPr>
          <p:nvPr>
            <p:ph type="ftr" sz="quarter" idx="11"/>
          </p:nvPr>
        </p:nvSpPr>
        <p:spPr>
          <a:xfrm>
            <a:off x="7211829" y="6475413"/>
            <a:ext cx="1332096" cy="184666"/>
          </a:xfrm>
        </p:spPr>
        <p:txBody>
          <a:bodyPr/>
          <a:lstStyle/>
          <a:p>
            <a:r>
              <a:rPr lang="en-US" dirty="0" err="1" smtClean="0"/>
              <a:t>Stanislav</a:t>
            </a:r>
            <a:r>
              <a:rPr lang="en-US" dirty="0" smtClean="0"/>
              <a:t> </a:t>
            </a:r>
            <a:r>
              <a:rPr lang="en-US" dirty="0" err="1" smtClean="0"/>
              <a:t>Filin</a:t>
            </a:r>
            <a:r>
              <a:rPr lang="en-US" dirty="0" smtClean="0"/>
              <a:t>, NICT</a:t>
            </a:r>
            <a:endParaRPr lang="en-US" dirty="0"/>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Opening Report for </a:t>
            </a:r>
            <a:r>
              <a:rPr lang="en-US" altLang="ja-JP" dirty="0" smtClean="0"/>
              <a:t>September </a:t>
            </a:r>
            <a:r>
              <a:rPr lang="en-US" dirty="0" smtClean="0"/>
              <a:t>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2013-09-16</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xmlns="" val="2284316839"/>
              </p:ext>
            </p:extLst>
          </p:nvPr>
        </p:nvGraphicFramePr>
        <p:xfrm>
          <a:off x="508000" y="2273300"/>
          <a:ext cx="8026400" cy="2895600"/>
        </p:xfrm>
        <a:graphic>
          <a:graphicData uri="http://schemas.openxmlformats.org/presentationml/2006/ole">
            <p:oleObj spid="_x0000_s30792" name="Document" r:id="rId4" imgW="8243994" imgH="2981647"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r>
              <a:rPr lang="en-US" altLang="ko-KR" dirty="0" smtClean="0"/>
              <a:t>September </a:t>
            </a:r>
            <a:r>
              <a:rPr lang="en-US" altLang="ko-KR" dirty="0" smtClean="0"/>
              <a:t>2013</a:t>
            </a:r>
            <a:endParaRPr lang="en-US" altLang="ko-KR" dirty="0"/>
          </a:p>
        </p:txBody>
      </p:sp>
      <p:sp>
        <p:nvSpPr>
          <p:cNvPr id="5" name="Footer Placeholder 4"/>
          <p:cNvSpPr>
            <a:spLocks noGrp="1"/>
          </p:cNvSpPr>
          <p:nvPr>
            <p:ph type="ftr" sz="quarter" idx="11"/>
          </p:nvPr>
        </p:nvSpPr>
        <p:spPr>
          <a:xfrm>
            <a:off x="7211829" y="6475413"/>
            <a:ext cx="1332096" cy="184666"/>
          </a:xfrm>
        </p:spPr>
        <p:txBody>
          <a:bodyPr/>
          <a:lstStyle/>
          <a:p>
            <a:r>
              <a:rPr lang="en-US" altLang="ko-KR" dirty="0" err="1" smtClean="0"/>
              <a:t>Stanislav</a:t>
            </a:r>
            <a:r>
              <a:rPr lang="en-US" altLang="ko-KR" dirty="0" smtClean="0"/>
              <a:t> </a:t>
            </a:r>
            <a:r>
              <a:rPr lang="en-US" altLang="ko-KR" dirty="0" err="1" smtClean="0"/>
              <a:t>Filin</a:t>
            </a:r>
            <a:r>
              <a:rPr lang="en-US" altLang="ko-KR" dirty="0" smtClean="0"/>
              <a:t>, NICT</a:t>
            </a:r>
            <a:endParaRPr lang="en-US" altLang="ko-KR" dirty="0"/>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2nd WG Letter Ballot Recurculation Results</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fi-FI" dirty="0" smtClean="0"/>
              <a:t>Votes</a:t>
            </a:r>
            <a:endParaRPr lang="fi-FI" dirty="0" smtClean="0"/>
          </a:p>
          <a:p>
            <a:pPr lvl="1"/>
            <a:r>
              <a:rPr lang="fi-FI" dirty="0" smtClean="0"/>
              <a:t>25 Yes votes (+2)</a:t>
            </a:r>
          </a:p>
          <a:p>
            <a:pPr lvl="1"/>
            <a:r>
              <a:rPr lang="fi-FI" dirty="0" smtClean="0"/>
              <a:t>7 No votes (-2)</a:t>
            </a:r>
          </a:p>
          <a:p>
            <a:pPr lvl="1"/>
            <a:r>
              <a:rPr lang="fi-FI" dirty="0" smtClean="0"/>
              <a:t>78% approval rate</a:t>
            </a:r>
            <a:endParaRPr lang="fi-FI" dirty="0" smtClean="0"/>
          </a:p>
          <a:p>
            <a:r>
              <a:rPr lang="fi-FI" dirty="0" smtClean="0"/>
              <a:t>Comments</a:t>
            </a:r>
            <a:endParaRPr lang="fi-FI" dirty="0" smtClean="0"/>
          </a:p>
          <a:p>
            <a:pPr lvl="1"/>
            <a:r>
              <a:rPr lang="fi-FI" altLang="ko-KR" dirty="0" smtClean="0"/>
              <a:t>101 technical comments</a:t>
            </a:r>
          </a:p>
          <a:p>
            <a:pPr lvl="1"/>
            <a:r>
              <a:rPr lang="fi-FI" altLang="ko-KR" dirty="0" smtClean="0"/>
              <a:t>1 general comment</a:t>
            </a:r>
            <a:endParaRPr lang="fi-FI" altLang="ko-KR" dirty="0" smtClean="0"/>
          </a:p>
          <a:p>
            <a:pPr lvl="1"/>
            <a:r>
              <a:rPr lang="fi-FI" altLang="ko-KR" dirty="0" smtClean="0"/>
              <a:t>28 editorial comments</a:t>
            </a:r>
            <a:endParaRPr lang="fi-FI" altLang="ko-K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r>
              <a:rPr lang="en-US" altLang="ko-KR" dirty="0" smtClean="0"/>
              <a:t>September </a:t>
            </a:r>
            <a:r>
              <a:rPr lang="en-US" altLang="ko-KR" dirty="0" smtClean="0"/>
              <a:t>2013</a:t>
            </a:r>
            <a:endParaRPr lang="en-US" altLang="ko-KR" dirty="0"/>
          </a:p>
        </p:txBody>
      </p:sp>
      <p:sp>
        <p:nvSpPr>
          <p:cNvPr id="5" name="Footer Placeholder 4"/>
          <p:cNvSpPr>
            <a:spLocks noGrp="1"/>
          </p:cNvSpPr>
          <p:nvPr>
            <p:ph type="ftr" sz="quarter" idx="11"/>
          </p:nvPr>
        </p:nvSpPr>
        <p:spPr>
          <a:xfrm>
            <a:off x="7211829" y="6475413"/>
            <a:ext cx="1332096" cy="184666"/>
          </a:xfrm>
        </p:spPr>
        <p:txBody>
          <a:bodyPr/>
          <a:lstStyle/>
          <a:p>
            <a:r>
              <a:rPr lang="en-US" altLang="ko-KR" dirty="0" err="1" smtClean="0"/>
              <a:t>Stanislav</a:t>
            </a:r>
            <a:r>
              <a:rPr lang="en-US" altLang="ko-KR" dirty="0" smtClean="0"/>
              <a:t> </a:t>
            </a:r>
            <a:r>
              <a:rPr lang="en-US" altLang="ko-KR" dirty="0" err="1" smtClean="0"/>
              <a:t>Filin</a:t>
            </a:r>
            <a:r>
              <a:rPr lang="en-US" altLang="ko-KR" dirty="0" smtClean="0"/>
              <a:t>, NICT</a:t>
            </a:r>
            <a:endParaRPr lang="en-US" altLang="ko-KR" dirty="0"/>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3</a:t>
            </a:fld>
            <a:endParaRPr lang="en-US"/>
          </a:p>
        </p:txBody>
      </p:sp>
      <p:sp>
        <p:nvSpPr>
          <p:cNvPr id="5122" name="Rectangle 2"/>
          <p:cNvSpPr>
            <a:spLocks noGrp="1" noChangeArrowheads="1"/>
          </p:cNvSpPr>
          <p:nvPr>
            <p:ph type="title"/>
          </p:nvPr>
        </p:nvSpPr>
        <p:spPr>
          <a:noFill/>
          <a:ln/>
        </p:spPr>
        <p:txBody>
          <a:bodyPr/>
          <a:lstStyle/>
          <a:p>
            <a:r>
              <a:rPr lang="fi-FI" dirty="0" smtClean="0"/>
              <a:t>Results of the Teleconferneces</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fi-FI" dirty="0" smtClean="0"/>
              <a:t>TG1 had 3 teleconferences</a:t>
            </a:r>
            <a:endParaRPr lang="fi-FI" dirty="0" smtClean="0"/>
          </a:p>
          <a:p>
            <a:pPr lvl="1"/>
            <a:r>
              <a:rPr lang="fi-FI" dirty="0" smtClean="0"/>
              <a:t>August 21</a:t>
            </a:r>
          </a:p>
          <a:p>
            <a:pPr lvl="1"/>
            <a:r>
              <a:rPr lang="fi-FI" dirty="0" smtClean="0"/>
              <a:t>August 28</a:t>
            </a:r>
          </a:p>
          <a:p>
            <a:pPr lvl="1"/>
            <a:r>
              <a:rPr lang="fi-FI" dirty="0" smtClean="0"/>
              <a:t>September 4</a:t>
            </a:r>
            <a:endParaRPr lang="fi-FI" dirty="0" smtClean="0"/>
          </a:p>
          <a:p>
            <a:r>
              <a:rPr lang="fi-FI" dirty="0" smtClean="0"/>
              <a:t>Results</a:t>
            </a:r>
            <a:endParaRPr lang="fi-FI" dirty="0" smtClean="0"/>
          </a:p>
          <a:p>
            <a:pPr lvl="1"/>
            <a:r>
              <a:rPr lang="fi-FI" altLang="ko-KR" dirty="0" smtClean="0"/>
              <a:t>Technical comments</a:t>
            </a:r>
          </a:p>
          <a:p>
            <a:pPr lvl="2"/>
            <a:r>
              <a:rPr lang="fi-FI" altLang="ko-KR" dirty="0" smtClean="0"/>
              <a:t>11 comments are left open for discussion in F2F</a:t>
            </a:r>
          </a:p>
          <a:p>
            <a:pPr lvl="2"/>
            <a:r>
              <a:rPr lang="fi-FI" altLang="ko-KR" dirty="0" smtClean="0"/>
              <a:t>59 comments are assigned</a:t>
            </a:r>
          </a:p>
          <a:p>
            <a:pPr lvl="2"/>
            <a:r>
              <a:rPr lang="fi-FI" altLang="ko-KR" dirty="0" smtClean="0"/>
              <a:t>31 comments are closed (subject to approval in F2F)</a:t>
            </a:r>
          </a:p>
          <a:p>
            <a:pPr lvl="1"/>
            <a:r>
              <a:rPr lang="fi-FI" altLang="ko-KR" dirty="0" smtClean="0"/>
              <a:t>General comment</a:t>
            </a:r>
          </a:p>
          <a:p>
            <a:pPr lvl="2"/>
            <a:r>
              <a:rPr lang="fi-FI" altLang="ko-KR" dirty="0" smtClean="0"/>
              <a:t>1 comment is assigned</a:t>
            </a:r>
            <a:endParaRPr lang="fi-FI" altLang="ko-K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r>
              <a:rPr lang="en-US" altLang="ko-KR" dirty="0" smtClean="0"/>
              <a:t>September </a:t>
            </a:r>
            <a:r>
              <a:rPr lang="en-US" altLang="ko-KR" dirty="0" smtClean="0"/>
              <a:t>2013</a:t>
            </a:r>
            <a:endParaRPr lang="en-US" altLang="ko-KR" dirty="0"/>
          </a:p>
        </p:txBody>
      </p:sp>
      <p:sp>
        <p:nvSpPr>
          <p:cNvPr id="5" name="Footer Placeholder 4"/>
          <p:cNvSpPr>
            <a:spLocks noGrp="1"/>
          </p:cNvSpPr>
          <p:nvPr>
            <p:ph type="ftr" sz="quarter" idx="11"/>
          </p:nvPr>
        </p:nvSpPr>
        <p:spPr>
          <a:xfrm>
            <a:off x="7211829" y="6475413"/>
            <a:ext cx="1332096" cy="184666"/>
          </a:xfrm>
        </p:spPr>
        <p:txBody>
          <a:bodyPr/>
          <a:lstStyle/>
          <a:p>
            <a:r>
              <a:rPr lang="en-US" altLang="ko-KR" dirty="0" err="1" smtClean="0"/>
              <a:t>Stanislav</a:t>
            </a:r>
            <a:r>
              <a:rPr lang="en-US" altLang="ko-KR" dirty="0" smtClean="0"/>
              <a:t> </a:t>
            </a:r>
            <a:r>
              <a:rPr lang="en-US" altLang="ko-KR" dirty="0" err="1" smtClean="0"/>
              <a:t>Filin</a:t>
            </a:r>
            <a:r>
              <a:rPr lang="en-US" altLang="ko-KR" dirty="0" smtClean="0"/>
              <a:t>, NICT</a:t>
            </a:r>
            <a:endParaRPr lang="en-US" altLang="ko-KR" dirty="0"/>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4</a:t>
            </a:fld>
            <a:endParaRPr lang="en-US"/>
          </a:p>
        </p:txBody>
      </p:sp>
      <p:sp>
        <p:nvSpPr>
          <p:cNvPr id="5122" name="Rectangle 2"/>
          <p:cNvSpPr>
            <a:spLocks noGrp="1" noChangeArrowheads="1"/>
          </p:cNvSpPr>
          <p:nvPr>
            <p:ph type="title"/>
          </p:nvPr>
        </p:nvSpPr>
        <p:spPr>
          <a:noFill/>
          <a:ln/>
        </p:spPr>
        <p:txBody>
          <a:bodyPr/>
          <a:lstStyle/>
          <a:p>
            <a:r>
              <a:rPr lang="fi-FI" dirty="0" smtClean="0"/>
              <a:t>Plans for the F2F</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fi-FI" dirty="0" smtClean="0"/>
              <a:t>Resolve all comments</a:t>
            </a:r>
            <a:endParaRPr lang="fi-FI" dirty="0" smtClean="0"/>
          </a:p>
          <a:p>
            <a:r>
              <a:rPr lang="fi-FI" dirty="0" smtClean="0"/>
              <a:t>Ask WG Chair to start recirculation</a:t>
            </a:r>
            <a:endParaRPr lang="fi-FI"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79600" cy="276999"/>
          </a:xfrm>
        </p:spPr>
        <p:txBody>
          <a:bodyPr/>
          <a:lstStyle/>
          <a:p>
            <a:r>
              <a:rPr lang="en-US" altLang="ko-KR" dirty="0" smtClean="0"/>
              <a:t>September </a:t>
            </a:r>
            <a:r>
              <a:rPr lang="en-US" altLang="ko-KR" dirty="0" smtClean="0"/>
              <a:t>2013</a:t>
            </a:r>
            <a:endParaRPr lang="en-US" altLang="ko-KR" dirty="0"/>
          </a:p>
        </p:txBody>
      </p:sp>
      <p:sp>
        <p:nvSpPr>
          <p:cNvPr id="5" name="Footer Placeholder 4"/>
          <p:cNvSpPr>
            <a:spLocks noGrp="1"/>
          </p:cNvSpPr>
          <p:nvPr>
            <p:ph type="ftr" sz="quarter" idx="11"/>
          </p:nvPr>
        </p:nvSpPr>
        <p:spPr>
          <a:xfrm>
            <a:off x="7211829" y="6475413"/>
            <a:ext cx="1332096" cy="184666"/>
          </a:xfrm>
        </p:spPr>
        <p:txBody>
          <a:bodyPr/>
          <a:lstStyle/>
          <a:p>
            <a:r>
              <a:rPr lang="en-US" altLang="ko-KR" dirty="0" err="1" smtClean="0"/>
              <a:t>Stanislav</a:t>
            </a:r>
            <a:r>
              <a:rPr lang="en-US" altLang="ko-KR" dirty="0" smtClean="0"/>
              <a:t> </a:t>
            </a:r>
            <a:r>
              <a:rPr lang="en-US" altLang="ko-KR" dirty="0" err="1" smtClean="0"/>
              <a:t>Filin</a:t>
            </a:r>
            <a:r>
              <a:rPr lang="en-US" altLang="ko-KR" dirty="0" smtClean="0"/>
              <a:t>, NICT</a:t>
            </a:r>
            <a:endParaRPr lang="en-US" altLang="ko-KR" dirty="0"/>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5</a:t>
            </a:fld>
            <a:endParaRPr lang="en-US"/>
          </a:p>
        </p:txBody>
      </p:sp>
      <p:sp>
        <p:nvSpPr>
          <p:cNvPr id="5122" name="Rectangle 2"/>
          <p:cNvSpPr>
            <a:spLocks noGrp="1" noChangeArrowheads="1"/>
          </p:cNvSpPr>
          <p:nvPr>
            <p:ph type="title"/>
          </p:nvPr>
        </p:nvSpPr>
        <p:spPr>
          <a:noFill/>
          <a:ln/>
        </p:spPr>
        <p:txBody>
          <a:bodyPr/>
          <a:lstStyle/>
          <a:p>
            <a:r>
              <a:rPr lang="fi-FI" dirty="0" smtClean="0"/>
              <a:t>Intended Timeline</a:t>
            </a:r>
            <a:endParaRPr lang="en-US" dirty="0"/>
          </a:p>
        </p:txBody>
      </p:sp>
      <p:sp>
        <p:nvSpPr>
          <p:cNvPr id="5123" name="Rectangle 3"/>
          <p:cNvSpPr>
            <a:spLocks noGrp="1" noChangeArrowheads="1"/>
          </p:cNvSpPr>
          <p:nvPr>
            <p:ph type="body" idx="1"/>
          </p:nvPr>
        </p:nvSpPr>
        <p:spPr>
          <a:xfrm>
            <a:off x="685800" y="1844824"/>
            <a:ext cx="7772400" cy="4114800"/>
          </a:xfrm>
          <a:noFill/>
          <a:ln>
            <a:solidFill>
              <a:schemeClr val="accent1"/>
            </a:solidFill>
          </a:ln>
        </p:spPr>
        <p:txBody>
          <a:bodyPr/>
          <a:lstStyle/>
          <a:p>
            <a:r>
              <a:rPr lang="en-US" dirty="0" smtClean="0"/>
              <a:t>2012 October: Second WG Letter Ballot</a:t>
            </a:r>
          </a:p>
          <a:p>
            <a:r>
              <a:rPr lang="en-US" dirty="0" smtClean="0"/>
              <a:t>2013 April: 1st Recirculation</a:t>
            </a:r>
          </a:p>
          <a:p>
            <a:r>
              <a:rPr lang="en-US" dirty="0" smtClean="0"/>
              <a:t>2013 August: 2nd Recirculation</a:t>
            </a:r>
          </a:p>
          <a:p>
            <a:r>
              <a:rPr lang="en-US" dirty="0" smtClean="0"/>
              <a:t>2013 October: 3rd Recirculation</a:t>
            </a:r>
          </a:p>
          <a:p>
            <a:r>
              <a:rPr lang="en-US" dirty="0" smtClean="0"/>
              <a:t>November 2013: Sponsor Ballot</a:t>
            </a:r>
          </a:p>
          <a:p>
            <a:r>
              <a:rPr lang="en-US" dirty="0" smtClean="0"/>
              <a:t>2014 March: 1st Recirculation</a:t>
            </a:r>
          </a:p>
          <a:p>
            <a:r>
              <a:rPr lang="en-US" dirty="0" smtClean="0"/>
              <a:t>2014 July: Final WG and IEEE 802 EC Approval</a:t>
            </a:r>
          </a:p>
          <a:p>
            <a:r>
              <a:rPr lang="en-US" dirty="0" smtClean="0"/>
              <a:t>2014 September: </a:t>
            </a:r>
            <a:r>
              <a:rPr lang="en-US" dirty="0" err="1" smtClean="0"/>
              <a:t>RevCom</a:t>
            </a:r>
            <a:r>
              <a:rPr lang="en-US" dirty="0" smtClean="0"/>
              <a:t>/Standards Board Approval</a:t>
            </a:r>
          </a:p>
          <a:p>
            <a:r>
              <a:rPr lang="en-US" dirty="0" smtClean="0"/>
              <a:t>2014 October: </a:t>
            </a:r>
            <a:r>
              <a:rPr lang="en-US" dirty="0" smtClean="0"/>
              <a:t>Publication</a:t>
            </a:r>
            <a:endParaRPr lang="fi-FI"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1343</TotalTime>
  <Words>324</Words>
  <Application>Microsoft Office PowerPoint</Application>
  <PresentationFormat>On-screen Show (4:3)</PresentationFormat>
  <Paragraphs>73</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802-19-Submission</vt:lpstr>
      <vt:lpstr>Microsoft Office Word 97 - 2003 Document</vt:lpstr>
      <vt:lpstr>TG1 Opening Report for September 2013</vt:lpstr>
      <vt:lpstr>2nd WG Letter Ballot Recurculation Results</vt:lpstr>
      <vt:lpstr>Results of the Teleconferneces</vt:lpstr>
      <vt:lpstr>Plans for the F2F</vt:lpstr>
      <vt:lpstr>Intended Timeline</vt:lpstr>
    </vt:vector>
  </TitlesOfParts>
  <Company>Nokia Oyj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March 2013</dc:title>
  <dc:creator>Mika Kasslin</dc:creator>
  <cp:lastModifiedBy>NICT</cp:lastModifiedBy>
  <cp:revision>65</cp:revision>
  <cp:lastPrinted>1998-02-10T13:28:06Z</cp:lastPrinted>
  <dcterms:created xsi:type="dcterms:W3CDTF">2012-09-17T11:39:56Z</dcterms:created>
  <dcterms:modified xsi:type="dcterms:W3CDTF">2013-09-16T01:56:34Z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