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83" r:id="rId2"/>
    <p:sldId id="284" r:id="rId3"/>
    <p:sldId id="286" r:id="rId4"/>
    <p:sldId id="287" r:id="rId5"/>
    <p:sldId id="28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8" d="100"/>
          <a:sy n="78" d="100"/>
        </p:scale>
        <p:origin x="-612" y="-204"/>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a:t>
            </a:r>
            <a:r>
              <a:rPr lang="en-US" dirty="0" smtClean="0"/>
              <a:t>2013</a:t>
            </a:r>
            <a:endParaRPr lang="en-US" dirty="0"/>
          </a:p>
        </p:txBody>
      </p:sp>
      <p:sp>
        <p:nvSpPr>
          <p:cNvPr id="5" name="Footer Placeholder 4"/>
          <p:cNvSpPr>
            <a:spLocks noGrp="1"/>
          </p:cNvSpPr>
          <p:nvPr>
            <p:ph type="ftr" sz="quarter" idx="11"/>
          </p:nvPr>
        </p:nvSpPr>
        <p:spPr/>
        <p:txBody>
          <a:bodyPr/>
          <a:lstStyle>
            <a:lvl1pPr>
              <a:defRPr/>
            </a:lvl1pPr>
          </a:lstStyle>
          <a:p>
            <a:r>
              <a:rPr lang="en-US" altLang="ko-KR" dirty="0" err="1" smtClean="0"/>
              <a:t>Hyunduk</a:t>
            </a:r>
            <a:r>
              <a:rPr lang="en-US" altLang="ko-KR" dirty="0" smtClean="0"/>
              <a:t> Kang, ETRI</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a:t>
            </a:r>
            <a:r>
              <a:rPr lang="en-US" dirty="0" smtClean="0"/>
              <a:t>2013</a:t>
            </a:r>
            <a:endParaRPr lang="en-US" dirty="0"/>
          </a:p>
        </p:txBody>
      </p:sp>
      <p:sp>
        <p:nvSpPr>
          <p:cNvPr id="5" name="Footer Placeholder 4"/>
          <p:cNvSpPr>
            <a:spLocks noGrp="1"/>
          </p:cNvSpPr>
          <p:nvPr>
            <p:ph type="ftr" sz="quarter" idx="11"/>
          </p:nvPr>
        </p:nvSpPr>
        <p:spPr/>
        <p:txBody>
          <a:bodyPr/>
          <a:lstStyle>
            <a:lvl1pPr>
              <a:defRPr/>
            </a:lvl1pPr>
          </a:lstStyle>
          <a:p>
            <a:r>
              <a:rPr lang="en-US" altLang="ko-KR" dirty="0" err="1" smtClean="0"/>
              <a:t>Hyunduk</a:t>
            </a:r>
            <a:r>
              <a:rPr lang="en-US" altLang="ko-KR" dirty="0" smtClean="0"/>
              <a:t> Kang, ETRI</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May 2013</a:t>
            </a:r>
            <a:endParaRPr lang="en-US" dirty="0"/>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Hyunduk</a:t>
            </a:r>
            <a:r>
              <a:rPr lang="en-US" dirty="0" smtClean="0"/>
              <a:t> Kang,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802.19-13/0093r0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ltLang="ko-KR" dirty="0"/>
              <a:t>July 2013</a:t>
            </a:r>
            <a:endParaRPr lang="en-US" altLang="ko-KR" dirty="0"/>
          </a:p>
        </p:txBody>
      </p:sp>
      <p:sp>
        <p:nvSpPr>
          <p:cNvPr id="8"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Motions for Thursday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2013-05-18</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 name="개체 1"/>
          <p:cNvGraphicFramePr>
            <a:graphicFrameLocks noChangeAspect="1"/>
          </p:cNvGraphicFramePr>
          <p:nvPr>
            <p:extLst>
              <p:ext uri="{D42A27DB-BD31-4B8C-83A1-F6EECF244321}">
                <p14:modId xmlns:p14="http://schemas.microsoft.com/office/powerpoint/2010/main" val="2900219303"/>
              </p:ext>
            </p:extLst>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1044" name="Document" r:id="rId5" imgW="8269999" imgH="2983548" progId="Word.Document.8">
                  <p:embed/>
                </p:oleObj>
              </mc:Choice>
              <mc:Fallback>
                <p:oleObj name="Document" r:id="rId5" imgW="8269999" imgH="2983548" progId="Word.Document.8">
                  <p:embed/>
                  <p:pic>
                    <p:nvPicPr>
                      <p:cNvPr id="0" name="Object 11"/>
                      <p:cNvPicPr>
                        <a:picLocks noChangeAspect="1" noChangeArrowheads="1"/>
                      </p:cNvPicPr>
                      <p:nvPr/>
                    </p:nvPicPr>
                    <p:blipFill>
                      <a:blip r:embed="rId6"/>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9262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This slide contains draft set of motions that have been prepared for TG1 closing session during the </a:t>
            </a:r>
            <a:r>
              <a:rPr lang="fi-FI" dirty="0" smtClean="0"/>
              <a:t>July 2013 </a:t>
            </a:r>
            <a:r>
              <a:rPr lang="en-US" dirty="0" smtClean="0"/>
              <a:t>plenary </a:t>
            </a:r>
            <a:r>
              <a:rPr lang="fi-FI" dirty="0" smtClean="0"/>
              <a:t>in Geneva on </a:t>
            </a:r>
            <a:r>
              <a:rPr lang="fi-FI" dirty="0" smtClean="0"/>
              <a:t>Thursday, </a:t>
            </a:r>
            <a:r>
              <a:rPr lang="fi-FI" dirty="0" smtClean="0"/>
              <a:t>July 18th</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2013</a:t>
            </a:r>
            <a:endParaRPr lang="en-US"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a:t>
            </a:fld>
            <a:endParaRPr lang="en-US"/>
          </a:p>
        </p:txBody>
      </p:sp>
    </p:spTree>
    <p:extLst>
      <p:ext uri="{BB962C8B-B14F-4D97-AF65-F5344CB8AC3E}">
        <p14:creationId xmlns:p14="http://schemas.microsoft.com/office/powerpoint/2010/main" val="51021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fi-FI" altLang="ko-KR" dirty="0"/>
              <a:t>Motion</a:t>
            </a:r>
            <a:endParaRPr lang="ko-KR" altLang="en-US" dirty="0"/>
          </a:p>
        </p:txBody>
      </p:sp>
      <p:sp>
        <p:nvSpPr>
          <p:cNvPr id="3" name="내용 개체 틀 2"/>
          <p:cNvSpPr>
            <a:spLocks noGrp="1"/>
          </p:cNvSpPr>
          <p:nvPr>
            <p:ph idx="1"/>
          </p:nvPr>
        </p:nvSpPr>
        <p:spPr/>
        <p:txBody>
          <a:bodyPr/>
          <a:lstStyle/>
          <a:p>
            <a:r>
              <a:rPr lang="fi-FI" altLang="ko-KR" dirty="0"/>
              <a:t>Approve comment resolutions in file </a:t>
            </a:r>
            <a:r>
              <a:rPr lang="fi-FI" altLang="ko-KR" dirty="0" smtClean="0"/>
              <a:t>19-13/0057r9</a:t>
            </a:r>
          </a:p>
          <a:p>
            <a:endParaRPr lang="fi-FI" altLang="ko-KR" dirty="0" smtClean="0"/>
          </a:p>
          <a:p>
            <a:r>
              <a:rPr lang="fi-FI" altLang="ko-KR" dirty="0" smtClean="0"/>
              <a:t>Moved </a:t>
            </a:r>
            <a:r>
              <a:rPr lang="fi-FI" altLang="ko-KR" dirty="0"/>
              <a:t>by: </a:t>
            </a:r>
          </a:p>
          <a:p>
            <a:r>
              <a:rPr lang="fi-FI" altLang="ko-KR" dirty="0"/>
              <a:t>Seconded by: </a:t>
            </a:r>
          </a:p>
          <a:p>
            <a:r>
              <a:rPr lang="fi-FI" altLang="ko-KR" dirty="0"/>
              <a:t>Vote: /Y, /N, /A</a:t>
            </a:r>
            <a:endParaRPr lang="en-US" altLang="ko-KR" dirty="0"/>
          </a:p>
          <a:p>
            <a:endParaRPr lang="ko-KR" altLang="en-US" dirty="0"/>
          </a:p>
        </p:txBody>
      </p:sp>
      <p:sp>
        <p:nvSpPr>
          <p:cNvPr id="4" name="날짜 개체 틀 3"/>
          <p:cNvSpPr>
            <a:spLocks noGrp="1"/>
          </p:cNvSpPr>
          <p:nvPr>
            <p:ph type="dt" sz="half" idx="10"/>
          </p:nvPr>
        </p:nvSpPr>
        <p:spPr/>
        <p:txBody>
          <a:bodyPr/>
          <a:lstStyle/>
          <a:p>
            <a:r>
              <a:rPr lang="en-US" altLang="ko-KR" dirty="0"/>
              <a:t>July 2013</a:t>
            </a:r>
            <a:endParaRPr lang="en-US" altLang="ko-KR" dirty="0"/>
          </a:p>
        </p:txBody>
      </p:sp>
      <p:sp>
        <p:nvSpPr>
          <p:cNvPr id="5" name="바닥글 개체 틀 4"/>
          <p:cNvSpPr>
            <a:spLocks noGrp="1"/>
          </p:cNvSpPr>
          <p:nvPr>
            <p:ph type="ftr" sz="quarter" idx="11"/>
          </p:nvPr>
        </p:nvSpPr>
        <p:spPr/>
        <p:txBody>
          <a:bodyPr/>
          <a:lstStyle/>
          <a:p>
            <a:r>
              <a:rPr lang="en-US" altLang="ko-KR" smtClean="0"/>
              <a:t>Hyunduk Kang, ETRI</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825947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fi-FI" altLang="ko-KR" dirty="0"/>
              <a:t>Motion</a:t>
            </a:r>
            <a:endParaRPr lang="ko-KR" altLang="en-US" dirty="0"/>
          </a:p>
        </p:txBody>
      </p:sp>
      <p:sp>
        <p:nvSpPr>
          <p:cNvPr id="3" name="내용 개체 틀 2"/>
          <p:cNvSpPr>
            <a:spLocks noGrp="1"/>
          </p:cNvSpPr>
          <p:nvPr>
            <p:ph idx="1"/>
          </p:nvPr>
        </p:nvSpPr>
        <p:spPr/>
        <p:txBody>
          <a:bodyPr>
            <a:normAutofit/>
          </a:bodyPr>
          <a:lstStyle/>
          <a:p>
            <a:pPr>
              <a:buFont typeface="Arial" pitchFamily="34" charset="0"/>
              <a:buChar char="•"/>
            </a:pPr>
            <a:r>
              <a:rPr lang="en-US" altLang="ko-KR" dirty="0"/>
              <a:t>Request the TG editor to prepare by July 18, 2013, a new 802.19.1 draft which builds upon the DF3.04 and incorporates the changes approved by the TG1 during the July 2013 plenary </a:t>
            </a:r>
            <a:r>
              <a:rPr lang="en-US" altLang="ko-KR" dirty="0" smtClean="0"/>
              <a:t>meeting</a:t>
            </a:r>
          </a:p>
          <a:p>
            <a:pPr>
              <a:buFont typeface="Arial" pitchFamily="34" charset="0"/>
              <a:buChar char="•"/>
            </a:pPr>
            <a:endParaRPr lang="fi-FI" altLang="ko-KR" b="1" dirty="0"/>
          </a:p>
          <a:p>
            <a:pPr>
              <a:buFont typeface="Arial" pitchFamily="34" charset="0"/>
              <a:buChar char="•"/>
            </a:pPr>
            <a:r>
              <a:rPr lang="fi-FI" altLang="ko-KR" b="1" dirty="0"/>
              <a:t>Moved by:</a:t>
            </a:r>
          </a:p>
          <a:p>
            <a:pPr>
              <a:buFont typeface="Arial" pitchFamily="34" charset="0"/>
              <a:buChar char="•"/>
            </a:pPr>
            <a:r>
              <a:rPr lang="fi-FI" altLang="ko-KR" b="1" dirty="0"/>
              <a:t>Seconded by:</a:t>
            </a:r>
          </a:p>
          <a:p>
            <a:pPr>
              <a:buFont typeface="Arial" pitchFamily="34" charset="0"/>
              <a:buChar char="•"/>
            </a:pPr>
            <a:r>
              <a:rPr lang="fi-FI" altLang="ko-KR" b="1" dirty="0"/>
              <a:t>Vote: /Y, /N, /A</a:t>
            </a:r>
            <a:endParaRPr lang="en-US" altLang="ko-KR" b="1" dirty="0"/>
          </a:p>
          <a:p>
            <a:endParaRPr lang="ko-KR" altLang="en-US" sz="2000" dirty="0"/>
          </a:p>
        </p:txBody>
      </p:sp>
      <p:sp>
        <p:nvSpPr>
          <p:cNvPr id="4" name="날짜 개체 틀 3"/>
          <p:cNvSpPr>
            <a:spLocks noGrp="1"/>
          </p:cNvSpPr>
          <p:nvPr>
            <p:ph type="dt" sz="half" idx="10"/>
          </p:nvPr>
        </p:nvSpPr>
        <p:spPr/>
        <p:txBody>
          <a:bodyPr/>
          <a:lstStyle/>
          <a:p>
            <a:r>
              <a:rPr lang="en-US" altLang="ko-KR" dirty="0"/>
              <a:t>July 2013</a:t>
            </a:r>
            <a:endParaRPr lang="en-US" altLang="ko-KR" dirty="0"/>
          </a:p>
        </p:txBody>
      </p:sp>
      <p:sp>
        <p:nvSpPr>
          <p:cNvPr id="5" name="바닥글 개체 틀 4"/>
          <p:cNvSpPr>
            <a:spLocks noGrp="1"/>
          </p:cNvSpPr>
          <p:nvPr>
            <p:ph type="ftr" sz="quarter" idx="11"/>
          </p:nvPr>
        </p:nvSpPr>
        <p:spPr/>
        <p:txBody>
          <a:bodyPr/>
          <a:lstStyle/>
          <a:p>
            <a:r>
              <a:rPr lang="en-US" altLang="ko-KR" smtClean="0"/>
              <a:t>Hyunduk Kang, ETRI</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1279761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fi-FI" altLang="ko-KR" dirty="0"/>
              <a:t>Motion</a:t>
            </a:r>
            <a:endParaRPr lang="ko-KR" altLang="en-US" dirty="0"/>
          </a:p>
        </p:txBody>
      </p:sp>
      <p:sp>
        <p:nvSpPr>
          <p:cNvPr id="3" name="내용 개체 틀 2"/>
          <p:cNvSpPr>
            <a:spLocks noGrp="1"/>
          </p:cNvSpPr>
          <p:nvPr>
            <p:ph idx="1"/>
          </p:nvPr>
        </p:nvSpPr>
        <p:spPr/>
        <p:txBody>
          <a:bodyPr/>
          <a:lstStyle/>
          <a:p>
            <a:r>
              <a:rPr lang="en-US" altLang="ko-KR" dirty="0"/>
              <a:t>Kindly ask the 802.19 WG chair to start 15-days WG 2nd Recirculation Letter Ballot on the new 802.19.1 </a:t>
            </a:r>
            <a:r>
              <a:rPr lang="en-US" altLang="ko-KR" dirty="0" smtClean="0"/>
              <a:t>draft</a:t>
            </a:r>
          </a:p>
          <a:p>
            <a:endParaRPr lang="en-US" altLang="ko-KR" dirty="0"/>
          </a:p>
          <a:p>
            <a:pPr>
              <a:buFont typeface="Arial" pitchFamily="34" charset="0"/>
              <a:buChar char="•"/>
            </a:pPr>
            <a:r>
              <a:rPr lang="fi-FI" altLang="ko-KR" dirty="0"/>
              <a:t>Moved by:</a:t>
            </a:r>
          </a:p>
          <a:p>
            <a:pPr>
              <a:buFont typeface="Arial" pitchFamily="34" charset="0"/>
              <a:buChar char="•"/>
            </a:pPr>
            <a:r>
              <a:rPr lang="fi-FI" altLang="ko-KR" dirty="0"/>
              <a:t>Seconded by:</a:t>
            </a:r>
          </a:p>
          <a:p>
            <a:pPr>
              <a:buFont typeface="Arial" pitchFamily="34" charset="0"/>
              <a:buChar char="•"/>
            </a:pPr>
            <a:r>
              <a:rPr lang="fi-FI" altLang="ko-KR" dirty="0"/>
              <a:t>Vote: /Y, /N, /A</a:t>
            </a:r>
            <a:endParaRPr lang="en-US" altLang="ko-KR" dirty="0"/>
          </a:p>
          <a:p>
            <a:endParaRPr lang="ko-KR" altLang="en-US" dirty="0"/>
          </a:p>
        </p:txBody>
      </p:sp>
      <p:sp>
        <p:nvSpPr>
          <p:cNvPr id="4" name="날짜 개체 틀 3"/>
          <p:cNvSpPr>
            <a:spLocks noGrp="1"/>
          </p:cNvSpPr>
          <p:nvPr>
            <p:ph type="dt" sz="half" idx="10"/>
          </p:nvPr>
        </p:nvSpPr>
        <p:spPr/>
        <p:txBody>
          <a:bodyPr/>
          <a:lstStyle/>
          <a:p>
            <a:r>
              <a:rPr lang="en-US" altLang="ko-KR" dirty="0"/>
              <a:t>July 2013</a:t>
            </a:r>
            <a:endParaRPr lang="en-US" altLang="ko-KR" dirty="0"/>
          </a:p>
        </p:txBody>
      </p:sp>
      <p:sp>
        <p:nvSpPr>
          <p:cNvPr id="5" name="바닥글 개체 틀 4"/>
          <p:cNvSpPr>
            <a:spLocks noGrp="1"/>
          </p:cNvSpPr>
          <p:nvPr>
            <p:ph type="ftr" sz="quarter" idx="11"/>
          </p:nvPr>
        </p:nvSpPr>
        <p:spPr/>
        <p:txBody>
          <a:bodyPr/>
          <a:lstStyle/>
          <a:p>
            <a:r>
              <a:rPr lang="en-US" altLang="ko-KR" smtClean="0"/>
              <a:t>Hyunduk Kang, ETRI</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354445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7207</TotalTime>
  <Words>266</Words>
  <Application>Microsoft Office PowerPoint</Application>
  <PresentationFormat>화면 슬라이드 쇼(4:3)</PresentationFormat>
  <Paragraphs>43</Paragraphs>
  <Slides>5</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vt:i4>
      </vt:variant>
    </vt:vector>
  </HeadingPairs>
  <TitlesOfParts>
    <vt:vector size="7" baseType="lpstr">
      <vt:lpstr>802-19-Submission</vt:lpstr>
      <vt:lpstr>Document</vt:lpstr>
      <vt:lpstr>TG1 Motions for Thursday</vt:lpstr>
      <vt:lpstr>Introduction</vt:lpstr>
      <vt:lpstr>Motion</vt:lpstr>
      <vt:lpstr>Motion</vt:lpstr>
      <vt:lpstr>Motion</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Motions for Thursday</dc:title>
  <dc:creator>Mika Kasslin</dc:creator>
  <cp:lastModifiedBy>user</cp:lastModifiedBy>
  <cp:revision>102</cp:revision>
  <cp:lastPrinted>1998-02-10T13:28:06Z</cp:lastPrinted>
  <dcterms:created xsi:type="dcterms:W3CDTF">2012-09-17T11:39:56Z</dcterms:created>
  <dcterms:modified xsi:type="dcterms:W3CDTF">2013-07-18T09:04:36Z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