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257" r:id="rId3"/>
    <p:sldId id="270" r:id="rId4"/>
    <p:sldId id="271" r:id="rId5"/>
    <p:sldId id="27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386"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5DBA638D-197C-4955-8C99-A1DF247B26B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7032090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411128EA-5E31-4B54-B107-DABFF5FF84D0}"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7879624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C67182E6-E636-4CE1-8FE7-A4A101CC5B4E}" type="slidenum">
              <a:rPr lang="en-US"/>
              <a:pPr/>
              <a:t>1</a:t>
            </a:fld>
            <a:endParaRPr lang="en-US"/>
          </a:p>
        </p:txBody>
      </p:sp>
      <p:sp>
        <p:nvSpPr>
          <p:cNvPr id="31746" name="Rectangle 2"/>
          <p:cNvSpPr>
            <a:spLocks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A3430306-462C-4730-86F6-42EE0A34B5D4}" type="slidenum">
              <a:rPr lang="en-US"/>
              <a:pPr/>
              <a:t>2</a:t>
            </a:fld>
            <a:endParaRPr lang="en-US"/>
          </a:p>
        </p:txBody>
      </p:sp>
      <p:sp>
        <p:nvSpPr>
          <p:cNvPr id="6146" name="Rectangle 2"/>
          <p:cNvSpPr>
            <a:spLocks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0A17F54-B252-4DFE-B098-F25BC8210BBE}" type="slidenum">
              <a:rPr lang="en-US"/>
              <a:pPr/>
              <a:t>‹#›</a:t>
            </a:fld>
            <a:endParaRPr lang="en-US"/>
          </a:p>
        </p:txBody>
      </p:sp>
    </p:spTree>
    <p:extLst>
      <p:ext uri="{BB962C8B-B14F-4D97-AF65-F5344CB8AC3E}">
        <p14:creationId xmlns:p14="http://schemas.microsoft.com/office/powerpoint/2010/main" val="1626736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A64D03C-F0B9-4662-B136-21AE211B81A2}" type="slidenum">
              <a:rPr lang="en-US"/>
              <a:pPr/>
              <a:t>‹#›</a:t>
            </a:fld>
            <a:endParaRPr lang="en-US"/>
          </a:p>
        </p:txBody>
      </p:sp>
    </p:spTree>
    <p:extLst>
      <p:ext uri="{BB962C8B-B14F-4D97-AF65-F5344CB8AC3E}">
        <p14:creationId xmlns:p14="http://schemas.microsoft.com/office/powerpoint/2010/main" val="2057150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9597B46-C681-4163-8A98-CEB9F4B526CA}" type="slidenum">
              <a:rPr lang="en-US"/>
              <a:pPr/>
              <a:t>‹#›</a:t>
            </a:fld>
            <a:endParaRPr lang="en-US"/>
          </a:p>
        </p:txBody>
      </p:sp>
    </p:spTree>
    <p:extLst>
      <p:ext uri="{BB962C8B-B14F-4D97-AF65-F5344CB8AC3E}">
        <p14:creationId xmlns:p14="http://schemas.microsoft.com/office/powerpoint/2010/main" val="2257974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D7E5163-4F77-49F3-B57A-79B7BE088099}" type="slidenum">
              <a:rPr lang="en-US"/>
              <a:pPr/>
              <a:t>‹#›</a:t>
            </a:fld>
            <a:endParaRPr lang="en-US"/>
          </a:p>
        </p:txBody>
      </p:sp>
    </p:spTree>
    <p:extLst>
      <p:ext uri="{BB962C8B-B14F-4D97-AF65-F5344CB8AC3E}">
        <p14:creationId xmlns:p14="http://schemas.microsoft.com/office/powerpoint/2010/main" val="173009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9E52FA4-7DC7-443D-AE84-B053388C5BB6}" type="slidenum">
              <a:rPr lang="en-US"/>
              <a:pPr/>
              <a:t>‹#›</a:t>
            </a:fld>
            <a:endParaRPr lang="en-US"/>
          </a:p>
        </p:txBody>
      </p:sp>
    </p:spTree>
    <p:extLst>
      <p:ext uri="{BB962C8B-B14F-4D97-AF65-F5344CB8AC3E}">
        <p14:creationId xmlns:p14="http://schemas.microsoft.com/office/powerpoint/2010/main" val="3400516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18B6CDA-EB55-4B1E-93BE-2B25F7030ADD}" type="slidenum">
              <a:rPr lang="en-US"/>
              <a:pPr/>
              <a:t>‹#›</a:t>
            </a:fld>
            <a:endParaRPr lang="en-US"/>
          </a:p>
        </p:txBody>
      </p:sp>
    </p:spTree>
    <p:extLst>
      <p:ext uri="{BB962C8B-B14F-4D97-AF65-F5344CB8AC3E}">
        <p14:creationId xmlns:p14="http://schemas.microsoft.com/office/powerpoint/2010/main" val="1759153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2013</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9D4C99DE-FC1B-452A-BA55-BECCCABC38C8}" type="slidenum">
              <a:rPr lang="en-US"/>
              <a:pPr/>
              <a:t>‹#›</a:t>
            </a:fld>
            <a:endParaRPr lang="en-US"/>
          </a:p>
        </p:txBody>
      </p:sp>
    </p:spTree>
    <p:extLst>
      <p:ext uri="{BB962C8B-B14F-4D97-AF65-F5344CB8AC3E}">
        <p14:creationId xmlns:p14="http://schemas.microsoft.com/office/powerpoint/2010/main" val="2842814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2013</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56356893-C7DA-4CCB-9247-582E5AF1B67E}" type="slidenum">
              <a:rPr lang="en-US"/>
              <a:pPr/>
              <a:t>‹#›</a:t>
            </a:fld>
            <a:endParaRPr lang="en-US"/>
          </a:p>
        </p:txBody>
      </p:sp>
    </p:spTree>
    <p:extLst>
      <p:ext uri="{BB962C8B-B14F-4D97-AF65-F5344CB8AC3E}">
        <p14:creationId xmlns:p14="http://schemas.microsoft.com/office/powerpoint/2010/main" val="3937008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2013</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F7CA2C3C-4395-4E47-AB20-7B8F3C20BFA7}" type="slidenum">
              <a:rPr lang="en-US"/>
              <a:pPr/>
              <a:t>‹#›</a:t>
            </a:fld>
            <a:endParaRPr lang="en-US"/>
          </a:p>
        </p:txBody>
      </p:sp>
    </p:spTree>
    <p:extLst>
      <p:ext uri="{BB962C8B-B14F-4D97-AF65-F5344CB8AC3E}">
        <p14:creationId xmlns:p14="http://schemas.microsoft.com/office/powerpoint/2010/main" val="1635850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E80C884A-CF4D-4ED1-AC71-0AF1B6892F43}" type="slidenum">
              <a:rPr lang="en-US"/>
              <a:pPr/>
              <a:t>‹#›</a:t>
            </a:fld>
            <a:endParaRPr lang="en-US"/>
          </a:p>
        </p:txBody>
      </p:sp>
    </p:spTree>
    <p:extLst>
      <p:ext uri="{BB962C8B-B14F-4D97-AF65-F5344CB8AC3E}">
        <p14:creationId xmlns:p14="http://schemas.microsoft.com/office/powerpoint/2010/main" val="3941554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EB253D2A-47BB-46DB-9859-A843EDFE8C9D}" type="slidenum">
              <a:rPr lang="en-US"/>
              <a:pPr/>
              <a:t>‹#›</a:t>
            </a:fld>
            <a:endParaRPr lang="en-US"/>
          </a:p>
        </p:txBody>
      </p:sp>
    </p:spTree>
    <p:extLst>
      <p:ext uri="{BB962C8B-B14F-4D97-AF65-F5344CB8AC3E}">
        <p14:creationId xmlns:p14="http://schemas.microsoft.com/office/powerpoint/2010/main" val="3718275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May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8B9D932C-F192-49DA-9209-F044EEDCC6EB}"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802.19-13/0060r0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May 2013</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0C4E5DD4-199A-415A-AADD-D5A3F6AF73F9}"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Initial review of comments related to new no votes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79848"/>
            <a:ext cx="7772400" cy="381000"/>
          </a:xfrm>
          <a:noFill/>
          <a:ln/>
        </p:spPr>
        <p:txBody>
          <a:bodyPr/>
          <a:lstStyle/>
          <a:p>
            <a:pPr algn="ctr">
              <a:buFontTx/>
              <a:buNone/>
            </a:pPr>
            <a:r>
              <a:rPr lang="en-US" sz="2000" dirty="0"/>
              <a:t>Date:</a:t>
            </a:r>
            <a:r>
              <a:rPr lang="en-US" sz="2000" b="0" dirty="0"/>
              <a:t> </a:t>
            </a:r>
            <a:r>
              <a:rPr lang="en-US" sz="2000" b="0" dirty="0" smtClean="0"/>
              <a:t>2013-05-13</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921417330"/>
              </p:ext>
            </p:extLst>
          </p:nvPr>
        </p:nvGraphicFramePr>
        <p:xfrm>
          <a:off x="517525" y="2279650"/>
          <a:ext cx="8135938" cy="2490788"/>
        </p:xfrm>
        <a:graphic>
          <a:graphicData uri="http://schemas.openxmlformats.org/presentationml/2006/ole">
            <mc:AlternateContent xmlns:mc="http://schemas.openxmlformats.org/markup-compatibility/2006">
              <mc:Choice xmlns:v="urn:schemas-microsoft-com:vml" Requires="v">
                <p:oleObj spid="_x0000_s30739" name="Document" r:id="rId4" imgW="8250056" imgH="2533614" progId="Word.Document.8">
                  <p:embed/>
                </p:oleObj>
              </mc:Choice>
              <mc:Fallback>
                <p:oleObj name="Document" r:id="rId4" imgW="8250056" imgH="2533614" progId="Word.Document.8">
                  <p:embed/>
                  <p:pic>
                    <p:nvPicPr>
                      <p:cNvPr id="0" name="Object 11"/>
                      <p:cNvPicPr>
                        <a:picLocks noChangeAspect="1" noChangeArrowheads="1"/>
                      </p:cNvPicPr>
                      <p:nvPr/>
                    </p:nvPicPr>
                    <p:blipFill>
                      <a:blip r:embed="rId5"/>
                      <a:srcRect/>
                      <a:stretch>
                        <a:fillRect/>
                      </a:stretch>
                    </p:blipFill>
                    <p:spPr bwMode="auto">
                      <a:xfrm>
                        <a:off x="517525" y="2279650"/>
                        <a:ext cx="8135938" cy="2490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F034311A-F2B3-4866-BEA2-F9CD951F46D2}"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contains draft results of validity analysis of comments received together with a new no vote</a:t>
            </a:r>
          </a:p>
          <a:p>
            <a:pPr lvl="1"/>
            <a:r>
              <a:rPr lang="fi-FI" dirty="0" smtClean="0"/>
              <a:t>A vote is considered a new no vote if the voter has voted yes or abstain in the WG LB on DF3.02 and no in the WG re-circulation LB on DF3.03</a:t>
            </a:r>
          </a:p>
          <a:p>
            <a:pPr lvl="1"/>
            <a:r>
              <a:rPr lang="fi-FI" dirty="0" smtClean="0"/>
              <a:t>The analysis was done to check whether the new no votes were associated with at least one comment that relates to changes from the DF3.02 to the DF3.03</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New no votes</a:t>
            </a:r>
            <a:endParaRPr lang="en-US" dirty="0"/>
          </a:p>
        </p:txBody>
      </p:sp>
      <p:sp>
        <p:nvSpPr>
          <p:cNvPr id="3" name="Content Placeholder 2"/>
          <p:cNvSpPr>
            <a:spLocks noGrp="1"/>
          </p:cNvSpPr>
          <p:nvPr>
            <p:ph idx="1"/>
          </p:nvPr>
        </p:nvSpPr>
        <p:spPr/>
        <p:txBody>
          <a:bodyPr/>
          <a:lstStyle/>
          <a:p>
            <a:r>
              <a:rPr lang="fi-FI" dirty="0" smtClean="0"/>
              <a:t>Six new no votes were issued in the re-circulation ballot</a:t>
            </a:r>
          </a:p>
          <a:p>
            <a:pPr lvl="1"/>
            <a:r>
              <a:rPr lang="fi-FI" dirty="0" smtClean="0"/>
              <a:t>William Carney (Abstain to No)</a:t>
            </a:r>
          </a:p>
          <a:p>
            <a:pPr lvl="1"/>
            <a:r>
              <a:rPr lang="fi-FI" dirty="0" smtClean="0"/>
              <a:t>Hyunduk Kang (Yes to No)</a:t>
            </a:r>
          </a:p>
          <a:p>
            <a:pPr lvl="1"/>
            <a:r>
              <a:rPr lang="fi-FI" dirty="0" smtClean="0"/>
              <a:t>Mika Kasslin (Yes to No)</a:t>
            </a:r>
          </a:p>
          <a:p>
            <a:pPr lvl="1"/>
            <a:r>
              <a:rPr lang="fi-FI" dirty="0" smtClean="0"/>
              <a:t>Naotako Sato (Abstain to No)</a:t>
            </a:r>
          </a:p>
          <a:p>
            <a:pPr lvl="1"/>
            <a:r>
              <a:rPr lang="fi-FI" dirty="0" smtClean="0"/>
              <a:t>Ryo Sawai (Abstain to No)</a:t>
            </a:r>
          </a:p>
          <a:p>
            <a:pPr lvl="1"/>
            <a:r>
              <a:rPr lang="fi-FI" dirty="0" smtClean="0"/>
              <a:t>Chen Suo (Abstain to No)</a:t>
            </a:r>
          </a:p>
        </p:txBody>
      </p:sp>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D7E5163-4F77-49F3-B57A-79B7BE088099}" type="slidenum">
              <a:rPr lang="en-US" smtClean="0"/>
              <a:pPr/>
              <a:t>3</a:t>
            </a:fld>
            <a:endParaRPr lang="en-US"/>
          </a:p>
        </p:txBody>
      </p:sp>
    </p:spTree>
    <p:extLst>
      <p:ext uri="{BB962C8B-B14F-4D97-AF65-F5344CB8AC3E}">
        <p14:creationId xmlns:p14="http://schemas.microsoft.com/office/powerpoint/2010/main" val="1251590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Comment validity review</a:t>
            </a:r>
            <a:endParaRPr lang="en-US" dirty="0"/>
          </a:p>
        </p:txBody>
      </p:sp>
      <p:sp>
        <p:nvSpPr>
          <p:cNvPr id="3" name="Content Placeholder 2"/>
          <p:cNvSpPr>
            <a:spLocks noGrp="1"/>
          </p:cNvSpPr>
          <p:nvPr>
            <p:ph idx="1"/>
          </p:nvPr>
        </p:nvSpPr>
        <p:spPr/>
        <p:txBody>
          <a:bodyPr/>
          <a:lstStyle/>
          <a:p>
            <a:r>
              <a:rPr lang="fi-FI" sz="1600" dirty="0" smtClean="0"/>
              <a:t>William Carney’s comments (CIDs 21, 52) relate to the parts of the draft that have changed from the DF3.02 to the DF3.03 =&gt; Valid new no vote</a:t>
            </a:r>
          </a:p>
          <a:p>
            <a:r>
              <a:rPr lang="fi-FI" sz="1600" dirty="0" smtClean="0"/>
              <a:t>Hyunduk Kang’s comments (e.g. CIDs 1, 2, 7) relate to </a:t>
            </a:r>
            <a:r>
              <a:rPr lang="fi-FI" sz="1600" dirty="0" smtClean="0"/>
              <a:t>the parts of the draft that have changed from the DF3.02 to the DF3.03 =&gt; Valid new no vote</a:t>
            </a:r>
          </a:p>
          <a:p>
            <a:r>
              <a:rPr lang="fi-FI" sz="1600" dirty="0" smtClean="0"/>
              <a:t>Mika Kasslin’s comments (e.g. CIDs 14, 16, 23) </a:t>
            </a:r>
            <a:r>
              <a:rPr lang="fi-FI" sz="1600" dirty="0" smtClean="0"/>
              <a:t>relate to the parts of the draft that have changed from the DF3.02 to the DF3.03 =&gt; Valid new no vote</a:t>
            </a:r>
          </a:p>
          <a:p>
            <a:r>
              <a:rPr lang="fi-FI" sz="1600" dirty="0" smtClean="0"/>
              <a:t>Naotako Sato’s comments (CIDs 11, 19, 24, 51) relate to the parts of the draft that have changed from the DF3.02 to the DF3.03 =&gt; Valid new no vote</a:t>
            </a:r>
          </a:p>
          <a:p>
            <a:r>
              <a:rPr lang="fi-FI" sz="1600" dirty="0" smtClean="0"/>
              <a:t>Ryo Sawai’s comments (CIDs 12, 46) relate to the parts of the draft that have changed from the DF3.02 to the DF3.03 =&gt; Valid new no vote</a:t>
            </a:r>
          </a:p>
          <a:p>
            <a:r>
              <a:rPr lang="fi-FI" sz="1600" dirty="0" smtClean="0"/>
              <a:t>Chen Suo’s comments (CIDs 20, 27, 30, 33) relate to the parts of the draft that have changed from the DF3.02 to the DF3.03 =&gt; Valid new no vote</a:t>
            </a:r>
            <a:endParaRPr lang="en-US" sz="1600" dirty="0"/>
          </a:p>
        </p:txBody>
      </p:sp>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D7E5163-4F77-49F3-B57A-79B7BE088099}" type="slidenum">
              <a:rPr lang="en-US" smtClean="0"/>
              <a:pPr/>
              <a:t>4</a:t>
            </a:fld>
            <a:endParaRPr lang="en-US"/>
          </a:p>
        </p:txBody>
      </p:sp>
    </p:spTree>
    <p:extLst>
      <p:ext uri="{BB962C8B-B14F-4D97-AF65-F5344CB8AC3E}">
        <p14:creationId xmlns:p14="http://schemas.microsoft.com/office/powerpoint/2010/main" val="303787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Summary</a:t>
            </a:r>
            <a:endParaRPr lang="en-US" dirty="0"/>
          </a:p>
        </p:txBody>
      </p:sp>
      <p:sp>
        <p:nvSpPr>
          <p:cNvPr id="3" name="Content Placeholder 2"/>
          <p:cNvSpPr>
            <a:spLocks noGrp="1"/>
          </p:cNvSpPr>
          <p:nvPr>
            <p:ph idx="1"/>
          </p:nvPr>
        </p:nvSpPr>
        <p:spPr/>
        <p:txBody>
          <a:bodyPr/>
          <a:lstStyle/>
          <a:p>
            <a:r>
              <a:rPr lang="fi-FI" dirty="0" smtClean="0"/>
              <a:t>All six new no votes appear to be valid as they are associated to at least one comment that relate to part of the draft that has changed from the DF3.02 to the DF3.03</a:t>
            </a:r>
            <a:endParaRPr lang="en-US" dirty="0"/>
          </a:p>
        </p:txBody>
      </p:sp>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D7E5163-4F77-49F3-B57A-79B7BE088099}" type="slidenum">
              <a:rPr lang="en-US" smtClean="0"/>
              <a:pPr/>
              <a:t>5</a:t>
            </a:fld>
            <a:endParaRPr lang="en-US"/>
          </a:p>
        </p:txBody>
      </p:sp>
    </p:spTree>
    <p:extLst>
      <p:ext uri="{BB962C8B-B14F-4D97-AF65-F5344CB8AC3E}">
        <p14:creationId xmlns:p14="http://schemas.microsoft.com/office/powerpoint/2010/main" val="3778173623"/>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125</TotalTime>
  <Words>436</Words>
  <Application>Microsoft Office PowerPoint</Application>
  <PresentationFormat>On-screen Show (4:3)</PresentationFormat>
  <Paragraphs>48</Paragraphs>
  <Slides>5</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8" baseType="lpstr">
      <vt:lpstr>Times New Roman</vt:lpstr>
      <vt:lpstr>802-19-Submission</vt:lpstr>
      <vt:lpstr>Microsoft Word 97 - 2003 Document</vt:lpstr>
      <vt:lpstr>Initial review of comments related to new no votes</vt:lpstr>
      <vt:lpstr>Abstract</vt:lpstr>
      <vt:lpstr>New no votes</vt:lpstr>
      <vt:lpstr>Comment validity review</vt:lpstr>
      <vt:lpstr>Summary</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review of comments related to new no votes</dc:title>
  <dc:creator>Mika Kasslin</dc:creator>
  <cp:lastModifiedBy>Mika Kasslin</cp:lastModifiedBy>
  <cp:revision>7</cp:revision>
  <cp:lastPrinted>1998-02-10T13:28:06Z</cp:lastPrinted>
  <dcterms:created xsi:type="dcterms:W3CDTF">2013-05-13T21:40:31Z</dcterms:created>
  <dcterms:modified xsi:type="dcterms:W3CDTF">2013-05-13T23:45:35Z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ed664da9-364e-4fb9-b093-961ce2395c39</vt:lpwstr>
  </property>
  <property fmtid="{D5CDD505-2E9C-101B-9397-08002B2CF9AE}" pid="3" name="NokiaConfidentiality">
    <vt:lpwstr>Public</vt:lpwstr>
  </property>
</Properties>
</file>