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3"/>
  </p:notesMasterIdLst>
  <p:handoutMasterIdLst>
    <p:handoutMasterId r:id="rId14"/>
  </p:handoutMasterIdLst>
  <p:sldIdLst>
    <p:sldId id="283" r:id="rId2"/>
    <p:sldId id="284" r:id="rId3"/>
    <p:sldId id="272" r:id="rId4"/>
    <p:sldId id="273" r:id="rId5"/>
    <p:sldId id="274" r:id="rId6"/>
    <p:sldId id="275" r:id="rId7"/>
    <p:sldId id="276" r:id="rId8"/>
    <p:sldId id="281" r:id="rId9"/>
    <p:sldId id="277" r:id="rId10"/>
    <p:sldId id="279" r:id="rId11"/>
    <p:sldId id="280" r:id="rId12"/>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varScale="1">
        <p:scale>
          <a:sx n="78" d="100"/>
          <a:sy n="78" d="100"/>
        </p:scale>
        <p:origin x="-1374" y="-96"/>
      </p:cViewPr>
      <p:guideLst>
        <p:guide orient="horz" pos="2160"/>
        <p:guide pos="2880"/>
      </p:guideLst>
    </p:cSldViewPr>
  </p:slideViewPr>
  <p:notesTextViewPr>
    <p:cViewPr>
      <p:scale>
        <a:sx n="1" d="1"/>
        <a:sy n="1" d="1"/>
      </p:scale>
      <p:origin x="0" y="0"/>
    </p:cViewPr>
  </p:notesTextViewPr>
  <p:notesViewPr>
    <p:cSldViewPr>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3450">
              <a:defRPr sz="1400" b="1"/>
            </a:lvl1pPr>
          </a:lstStyle>
          <a:p>
            <a:r>
              <a:rPr lang="en-US" smtClean="0"/>
              <a:t>doc.: IEEE 802.19-13/0xxxr0</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3450">
              <a:defRPr sz="1400" b="1"/>
            </a:lvl1pPr>
          </a:lstStyle>
          <a:p>
            <a:r>
              <a:rPr lang="en-US" smtClean="0"/>
              <a:t>January 2013</a:t>
            </a:r>
            <a:endParaRPr lang="en-US"/>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3450">
              <a:defRPr/>
            </a:lvl1pPr>
          </a:lstStyle>
          <a:p>
            <a:r>
              <a:rPr lang="en-US" smtClean="0"/>
              <a:t>Mika Kasslin, Nokia</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defTabSz="933450">
              <a:defRPr/>
            </a:lvl1pPr>
          </a:lstStyle>
          <a:p>
            <a:r>
              <a:rPr lang="en-US"/>
              <a:t>Page </a:t>
            </a:r>
            <a:fld id="{39CDC956-0036-422C-A17B-1E7086EE3BD3}"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 name="fc"/>
          <p:cNvSpPr txBox="1"/>
          <p:nvPr/>
        </p:nvSpPr>
        <p:spPr>
          <a:xfrm>
            <a:off x="0" y="9064625"/>
            <a:ext cx="6934200" cy="246221"/>
          </a:xfrm>
          <a:prstGeom prst="rect">
            <a:avLst/>
          </a:prstGeom>
          <a:noFill/>
        </p:spPr>
        <p:txBody>
          <a:bodyPr vert="horz" rtlCol="0">
            <a:spAutoFit/>
          </a:bodyPr>
          <a:lstStyle/>
          <a:p>
            <a:pPr algn="ctr"/>
            <a:endParaRPr lang="en-US" sz="1000" b="1">
              <a:solidFill>
                <a:srgbClr val="3E8430"/>
              </a:solidFill>
              <a:latin typeface="arial"/>
            </a:endParaRPr>
          </a:p>
        </p:txBody>
      </p:sp>
    </p:spTree>
    <p:extLst>
      <p:ext uri="{BB962C8B-B14F-4D97-AF65-F5344CB8AC3E}">
        <p14:creationId xmlns:p14="http://schemas.microsoft.com/office/powerpoint/2010/main" val="266496423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3450">
              <a:defRPr sz="1400" b="1"/>
            </a:lvl1pPr>
          </a:lstStyle>
          <a:p>
            <a:r>
              <a:rPr lang="en-US" smtClean="0"/>
              <a:t>doc.: IEEE 802.19-13/0xxxr0</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3450">
              <a:defRPr sz="1400" b="1"/>
            </a:lvl1pPr>
          </a:lstStyle>
          <a:p>
            <a:r>
              <a:rPr lang="en-US" smtClean="0"/>
              <a:t>January 2013</a:t>
            </a:r>
            <a:endParaRPr lang="en-US"/>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5pPr marL="457200" lvl="4" algn="r" defTabSz="933450">
              <a:defRPr/>
            </a:lvl5pPr>
          </a:lstStyle>
          <a:p>
            <a:pPr lvl="4"/>
            <a:r>
              <a:rPr lang="en-US" smtClean="0"/>
              <a:t>Mika Kasslin, Nokia</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3450">
              <a:defRPr/>
            </a:lvl1pPr>
          </a:lstStyle>
          <a:p>
            <a:r>
              <a:rPr lang="en-US"/>
              <a:t>Page </a:t>
            </a:r>
            <a:fld id="{03C6B6B8-C196-4EE3-93C5-E49D05FFA343}"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 name="fc"/>
          <p:cNvSpPr txBox="1"/>
          <p:nvPr/>
        </p:nvSpPr>
        <p:spPr>
          <a:xfrm>
            <a:off x="0" y="9064625"/>
            <a:ext cx="6934200" cy="246221"/>
          </a:xfrm>
          <a:prstGeom prst="rect">
            <a:avLst/>
          </a:prstGeom>
          <a:noFill/>
        </p:spPr>
        <p:txBody>
          <a:bodyPr vert="horz" rtlCol="0">
            <a:spAutoFit/>
          </a:bodyPr>
          <a:lstStyle/>
          <a:p>
            <a:pPr algn="ctr"/>
            <a:endParaRPr lang="en-US" sz="1000" b="1" i="0" u="none" baseline="0">
              <a:solidFill>
                <a:srgbClr val="3E8430"/>
              </a:solidFill>
              <a:latin typeface="arial"/>
            </a:endParaRPr>
          </a:p>
        </p:txBody>
      </p:sp>
    </p:spTree>
    <p:extLst>
      <p:ext uri="{BB962C8B-B14F-4D97-AF65-F5344CB8AC3E}">
        <p14:creationId xmlns:p14="http://schemas.microsoft.com/office/powerpoint/2010/main" val="351921884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802.19-13/0033r0</a:t>
            </a:r>
            <a:endParaRPr lang="en-US"/>
          </a:p>
        </p:txBody>
      </p:sp>
      <p:sp>
        <p:nvSpPr>
          <p:cNvPr id="5" name="Rectangle 3"/>
          <p:cNvSpPr>
            <a:spLocks noGrp="1" noChangeArrowheads="1"/>
          </p:cNvSpPr>
          <p:nvPr>
            <p:ph type="dt" idx="1"/>
          </p:nvPr>
        </p:nvSpPr>
        <p:spPr>
          <a:ln/>
        </p:spPr>
        <p:txBody>
          <a:bodyPr/>
          <a:lstStyle/>
          <a:p>
            <a:r>
              <a:rPr lang="en-US" smtClean="0"/>
              <a:t>March 2013</a:t>
            </a:r>
            <a:endParaRPr lang="en-US"/>
          </a:p>
        </p:txBody>
      </p:sp>
      <p:sp>
        <p:nvSpPr>
          <p:cNvPr id="6" name="Rectangle 6"/>
          <p:cNvSpPr>
            <a:spLocks noGrp="1" noChangeArrowheads="1"/>
          </p:cNvSpPr>
          <p:nvPr>
            <p:ph type="ftr" sz="quarter" idx="4"/>
          </p:nvPr>
        </p:nvSpPr>
        <p:spPr>
          <a:ln/>
        </p:spPr>
        <p:txBody>
          <a:bodyPr/>
          <a:lstStyle/>
          <a:p>
            <a:pPr lvl="4"/>
            <a:r>
              <a:rPr lang="en-US" smtClean="0"/>
              <a:t>Mika Kasslin, Nokia</a:t>
            </a:r>
            <a:endParaRPr lang="en-US"/>
          </a:p>
        </p:txBody>
      </p:sp>
      <p:sp>
        <p:nvSpPr>
          <p:cNvPr id="7" name="Rectangle 7"/>
          <p:cNvSpPr>
            <a:spLocks noGrp="1" noChangeArrowheads="1"/>
          </p:cNvSpPr>
          <p:nvPr>
            <p:ph type="sldNum" sz="quarter" idx="5"/>
          </p:nvPr>
        </p:nvSpPr>
        <p:spPr>
          <a:ln/>
        </p:spPr>
        <p:txBody>
          <a:bodyPr/>
          <a:lstStyle/>
          <a:p>
            <a:r>
              <a:rPr lang="en-US"/>
              <a:t>Page </a:t>
            </a:r>
            <a:fld id="{92C62487-41A6-484E-A7BD-249FC38235AB}" type="slidenum">
              <a:rPr lang="en-US"/>
              <a:pPr/>
              <a:t>1</a:t>
            </a:fld>
            <a:endParaRPr lang="en-US"/>
          </a:p>
        </p:txBody>
      </p:sp>
      <p:sp>
        <p:nvSpPr>
          <p:cNvPr id="31746" name="Rectangle 2"/>
          <p:cNvSpPr>
            <a:spLocks noGrp="1" noRot="1" noChangeAspect="1" noChangeArrowheads="1" noTextEdit="1"/>
          </p:cNvSpPr>
          <p:nvPr>
            <p:ph type="sldImg"/>
          </p:nvPr>
        </p:nvSpPr>
        <p:spPr>
          <a:xfrm>
            <a:off x="1154113" y="701675"/>
            <a:ext cx="4625975" cy="3468688"/>
          </a:xfrm>
          <a:ln/>
        </p:spPr>
      </p:sp>
      <p:sp>
        <p:nvSpPr>
          <p:cNvPr id="31747" name="Rectangle 3"/>
          <p:cNvSpPr>
            <a:spLocks noGrp="1" noChangeArrowheads="1"/>
          </p:cNvSpPr>
          <p:nvPr>
            <p:ph type="body" idx="1"/>
          </p:nvPr>
        </p:nvSpPr>
        <p:spPr/>
        <p:txBody>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smtClean="0"/>
              <a:t>March 2013</a:t>
            </a:r>
            <a:endParaRPr lang="en-US" dirty="0"/>
          </a:p>
        </p:txBody>
      </p:sp>
      <p:sp>
        <p:nvSpPr>
          <p:cNvPr id="5" name="Footer Placeholder 4"/>
          <p:cNvSpPr>
            <a:spLocks noGrp="1"/>
          </p:cNvSpPr>
          <p:nvPr>
            <p:ph type="ftr" sz="quarter" idx="11"/>
          </p:nvPr>
        </p:nvSpPr>
        <p:spPr/>
        <p:txBody>
          <a:bodyPr/>
          <a:lstStyle>
            <a:lvl1pPr>
              <a:defRPr/>
            </a:lvl1pPr>
          </a:lstStyle>
          <a:p>
            <a:r>
              <a:rPr lang="en-US" smtClean="0"/>
              <a:t>Mika Kasslin, Nokia</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01FA7821-0BA3-4212-A977-DC64E9F50C77}" type="slidenum">
              <a:rPr lang="en-US"/>
              <a:pPr/>
              <a:t>‹#›</a:t>
            </a:fld>
            <a:endParaRPr lang="en-US"/>
          </a:p>
        </p:txBody>
      </p:sp>
      <p:sp>
        <p:nvSpPr>
          <p:cNvPr id="7" name="fc"/>
          <p:cNvSpPr txBox="1"/>
          <p:nvPr userDrawn="1"/>
        </p:nvSpPr>
        <p:spPr>
          <a:xfrm>
            <a:off x="0" y="6642100"/>
            <a:ext cx="9144000" cy="246221"/>
          </a:xfrm>
          <a:prstGeom prst="rect">
            <a:avLst/>
          </a:prstGeom>
          <a:noFill/>
        </p:spPr>
        <p:txBody>
          <a:bodyPr vert="horz" rtlCol="0">
            <a:spAutoFit/>
          </a:bodyPr>
          <a:lstStyle/>
          <a:p>
            <a:pPr algn="ctr"/>
            <a:endParaRPr lang="en-US" sz="1000" b="1" i="0" u="none" baseline="0">
              <a:solidFill>
                <a:srgbClr val="3E8430"/>
              </a:solidFill>
              <a:latin typeface="arial"/>
            </a:endParaRPr>
          </a:p>
        </p:txBody>
      </p:sp>
    </p:spTree>
    <p:extLst>
      <p:ext uri="{BB962C8B-B14F-4D97-AF65-F5344CB8AC3E}">
        <p14:creationId xmlns:p14="http://schemas.microsoft.com/office/powerpoint/2010/main" val="23619892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March 2013</a:t>
            </a:r>
            <a:endParaRPr lang="en-US"/>
          </a:p>
        </p:txBody>
      </p:sp>
      <p:sp>
        <p:nvSpPr>
          <p:cNvPr id="5" name="Footer Placeholder 4"/>
          <p:cNvSpPr>
            <a:spLocks noGrp="1"/>
          </p:cNvSpPr>
          <p:nvPr>
            <p:ph type="ftr" sz="quarter" idx="11"/>
          </p:nvPr>
        </p:nvSpPr>
        <p:spPr/>
        <p:txBody>
          <a:bodyPr/>
          <a:lstStyle>
            <a:lvl1pPr>
              <a:defRPr/>
            </a:lvl1pPr>
          </a:lstStyle>
          <a:p>
            <a:r>
              <a:rPr lang="en-US" smtClean="0"/>
              <a:t>Mika Kasslin, Nokia</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6E117502-F2DD-41A6-B819-9D4C5921B22C}" type="slidenum">
              <a:rPr lang="en-US"/>
              <a:pPr/>
              <a:t>‹#›</a:t>
            </a:fld>
            <a:endParaRPr lang="en-US"/>
          </a:p>
        </p:txBody>
      </p:sp>
    </p:spTree>
    <p:extLst>
      <p:ext uri="{BB962C8B-B14F-4D97-AF65-F5344CB8AC3E}">
        <p14:creationId xmlns:p14="http://schemas.microsoft.com/office/powerpoint/2010/main" val="24326966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March 2013</a:t>
            </a:r>
            <a:endParaRPr lang="en-US"/>
          </a:p>
        </p:txBody>
      </p:sp>
      <p:sp>
        <p:nvSpPr>
          <p:cNvPr id="5" name="Footer Placeholder 4"/>
          <p:cNvSpPr>
            <a:spLocks noGrp="1"/>
          </p:cNvSpPr>
          <p:nvPr>
            <p:ph type="ftr" sz="quarter" idx="11"/>
          </p:nvPr>
        </p:nvSpPr>
        <p:spPr/>
        <p:txBody>
          <a:bodyPr/>
          <a:lstStyle>
            <a:lvl1pPr>
              <a:defRPr/>
            </a:lvl1pPr>
          </a:lstStyle>
          <a:p>
            <a:r>
              <a:rPr lang="en-US" smtClean="0"/>
              <a:t>Mika Kasslin, Nokia</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4C617866-A476-4814-B3FD-82BEE6B825C9}" type="slidenum">
              <a:rPr lang="en-US"/>
              <a:pPr/>
              <a:t>‹#›</a:t>
            </a:fld>
            <a:endParaRPr lang="en-US"/>
          </a:p>
        </p:txBody>
      </p:sp>
    </p:spTree>
    <p:extLst>
      <p:ext uri="{BB962C8B-B14F-4D97-AF65-F5344CB8AC3E}">
        <p14:creationId xmlns:p14="http://schemas.microsoft.com/office/powerpoint/2010/main" val="39788319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March 2013</a:t>
            </a:r>
            <a:endParaRPr lang="en-US" dirty="0"/>
          </a:p>
        </p:txBody>
      </p:sp>
      <p:sp>
        <p:nvSpPr>
          <p:cNvPr id="5" name="Footer Placeholder 4"/>
          <p:cNvSpPr>
            <a:spLocks noGrp="1"/>
          </p:cNvSpPr>
          <p:nvPr>
            <p:ph type="ftr" sz="quarter" idx="11"/>
          </p:nvPr>
        </p:nvSpPr>
        <p:spPr/>
        <p:txBody>
          <a:bodyPr/>
          <a:lstStyle>
            <a:lvl1pPr>
              <a:defRPr/>
            </a:lvl1pPr>
          </a:lstStyle>
          <a:p>
            <a:r>
              <a:rPr lang="en-US" smtClean="0"/>
              <a:t>Mika Kasslin, Nokia</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6ECCDA91-6D0A-4B71-B0F3-69E57499D8CB}" type="slidenum">
              <a:rPr lang="en-US"/>
              <a:pPr/>
              <a:t>‹#›</a:t>
            </a:fld>
            <a:endParaRPr lang="en-US"/>
          </a:p>
        </p:txBody>
      </p:sp>
    </p:spTree>
    <p:extLst>
      <p:ext uri="{BB962C8B-B14F-4D97-AF65-F5344CB8AC3E}">
        <p14:creationId xmlns:p14="http://schemas.microsoft.com/office/powerpoint/2010/main" val="26688715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smtClean="0"/>
              <a:t>March 2013</a:t>
            </a:r>
            <a:endParaRPr lang="en-US"/>
          </a:p>
        </p:txBody>
      </p:sp>
      <p:sp>
        <p:nvSpPr>
          <p:cNvPr id="5" name="Footer Placeholder 4"/>
          <p:cNvSpPr>
            <a:spLocks noGrp="1"/>
          </p:cNvSpPr>
          <p:nvPr>
            <p:ph type="ftr" sz="quarter" idx="11"/>
          </p:nvPr>
        </p:nvSpPr>
        <p:spPr/>
        <p:txBody>
          <a:bodyPr/>
          <a:lstStyle>
            <a:lvl1pPr>
              <a:defRPr/>
            </a:lvl1pPr>
          </a:lstStyle>
          <a:p>
            <a:r>
              <a:rPr lang="en-US" smtClean="0"/>
              <a:t>Mika Kasslin, Nokia</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C8755AAA-49AE-4DC2-B986-D03154011817}" type="slidenum">
              <a:rPr lang="en-US"/>
              <a:pPr/>
              <a:t>‹#›</a:t>
            </a:fld>
            <a:endParaRPr lang="en-US"/>
          </a:p>
        </p:txBody>
      </p:sp>
    </p:spTree>
    <p:extLst>
      <p:ext uri="{BB962C8B-B14F-4D97-AF65-F5344CB8AC3E}">
        <p14:creationId xmlns:p14="http://schemas.microsoft.com/office/powerpoint/2010/main" val="13810737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smtClean="0"/>
              <a:t>March 2013</a:t>
            </a:r>
            <a:endParaRPr lang="en-US"/>
          </a:p>
        </p:txBody>
      </p:sp>
      <p:sp>
        <p:nvSpPr>
          <p:cNvPr id="6" name="Footer Placeholder 5"/>
          <p:cNvSpPr>
            <a:spLocks noGrp="1"/>
          </p:cNvSpPr>
          <p:nvPr>
            <p:ph type="ftr" sz="quarter" idx="11"/>
          </p:nvPr>
        </p:nvSpPr>
        <p:spPr/>
        <p:txBody>
          <a:bodyPr/>
          <a:lstStyle>
            <a:lvl1pPr>
              <a:defRPr/>
            </a:lvl1pPr>
          </a:lstStyle>
          <a:p>
            <a:r>
              <a:rPr lang="en-US" smtClean="0"/>
              <a:t>Mika Kasslin, Nokia</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027F0FFD-7BD6-46CD-B4DA-DF288CD305AB}" type="slidenum">
              <a:rPr lang="en-US"/>
              <a:pPr/>
              <a:t>‹#›</a:t>
            </a:fld>
            <a:endParaRPr lang="en-US"/>
          </a:p>
        </p:txBody>
      </p:sp>
    </p:spTree>
    <p:extLst>
      <p:ext uri="{BB962C8B-B14F-4D97-AF65-F5344CB8AC3E}">
        <p14:creationId xmlns:p14="http://schemas.microsoft.com/office/powerpoint/2010/main" val="11899251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smtClean="0"/>
              <a:t>March 2013</a:t>
            </a:r>
            <a:endParaRPr lang="en-US"/>
          </a:p>
        </p:txBody>
      </p:sp>
      <p:sp>
        <p:nvSpPr>
          <p:cNvPr id="8" name="Footer Placeholder 7"/>
          <p:cNvSpPr>
            <a:spLocks noGrp="1"/>
          </p:cNvSpPr>
          <p:nvPr>
            <p:ph type="ftr" sz="quarter" idx="11"/>
          </p:nvPr>
        </p:nvSpPr>
        <p:spPr/>
        <p:txBody>
          <a:bodyPr/>
          <a:lstStyle>
            <a:lvl1pPr>
              <a:defRPr/>
            </a:lvl1pPr>
          </a:lstStyle>
          <a:p>
            <a:r>
              <a:rPr lang="en-US" smtClean="0"/>
              <a:t>Mika Kasslin, Nokia</a:t>
            </a:r>
            <a:endParaRPr lang="en-US"/>
          </a:p>
        </p:txBody>
      </p:sp>
      <p:sp>
        <p:nvSpPr>
          <p:cNvPr id="9" name="Slide Number Placeholder 8"/>
          <p:cNvSpPr>
            <a:spLocks noGrp="1"/>
          </p:cNvSpPr>
          <p:nvPr>
            <p:ph type="sldNum" sz="quarter" idx="12"/>
          </p:nvPr>
        </p:nvSpPr>
        <p:spPr/>
        <p:txBody>
          <a:bodyPr/>
          <a:lstStyle>
            <a:lvl1pPr>
              <a:defRPr/>
            </a:lvl1pPr>
          </a:lstStyle>
          <a:p>
            <a:r>
              <a:rPr lang="en-US"/>
              <a:t>Slide </a:t>
            </a:r>
            <a:fld id="{F5A1AA2A-6CAE-4AEF-AD37-F0B761EC3A62}" type="slidenum">
              <a:rPr lang="en-US"/>
              <a:pPr/>
              <a:t>‹#›</a:t>
            </a:fld>
            <a:endParaRPr lang="en-US"/>
          </a:p>
        </p:txBody>
      </p:sp>
    </p:spTree>
    <p:extLst>
      <p:ext uri="{BB962C8B-B14F-4D97-AF65-F5344CB8AC3E}">
        <p14:creationId xmlns:p14="http://schemas.microsoft.com/office/powerpoint/2010/main" val="17731498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smtClean="0"/>
              <a:t>March 2013</a:t>
            </a:r>
            <a:endParaRPr lang="en-US"/>
          </a:p>
        </p:txBody>
      </p:sp>
      <p:sp>
        <p:nvSpPr>
          <p:cNvPr id="4" name="Footer Placeholder 3"/>
          <p:cNvSpPr>
            <a:spLocks noGrp="1"/>
          </p:cNvSpPr>
          <p:nvPr>
            <p:ph type="ftr" sz="quarter" idx="11"/>
          </p:nvPr>
        </p:nvSpPr>
        <p:spPr/>
        <p:txBody>
          <a:bodyPr/>
          <a:lstStyle>
            <a:lvl1pPr>
              <a:defRPr/>
            </a:lvl1pPr>
          </a:lstStyle>
          <a:p>
            <a:r>
              <a:rPr lang="en-US" smtClean="0"/>
              <a:t>Mika Kasslin, Nokia</a:t>
            </a:r>
            <a:endParaRPr lang="en-US"/>
          </a:p>
        </p:txBody>
      </p:sp>
      <p:sp>
        <p:nvSpPr>
          <p:cNvPr id="5" name="Slide Number Placeholder 4"/>
          <p:cNvSpPr>
            <a:spLocks noGrp="1"/>
          </p:cNvSpPr>
          <p:nvPr>
            <p:ph type="sldNum" sz="quarter" idx="12"/>
          </p:nvPr>
        </p:nvSpPr>
        <p:spPr/>
        <p:txBody>
          <a:bodyPr/>
          <a:lstStyle>
            <a:lvl1pPr>
              <a:defRPr/>
            </a:lvl1pPr>
          </a:lstStyle>
          <a:p>
            <a:r>
              <a:rPr lang="en-US"/>
              <a:t>Slide </a:t>
            </a:r>
            <a:fld id="{D0317043-F5FB-4936-B9CE-893604559BDE}" type="slidenum">
              <a:rPr lang="en-US"/>
              <a:pPr/>
              <a:t>‹#›</a:t>
            </a:fld>
            <a:endParaRPr lang="en-US"/>
          </a:p>
        </p:txBody>
      </p:sp>
    </p:spTree>
    <p:extLst>
      <p:ext uri="{BB962C8B-B14F-4D97-AF65-F5344CB8AC3E}">
        <p14:creationId xmlns:p14="http://schemas.microsoft.com/office/powerpoint/2010/main" val="20461777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smtClean="0"/>
              <a:t>March 2013</a:t>
            </a:r>
            <a:endParaRPr lang="en-US"/>
          </a:p>
        </p:txBody>
      </p:sp>
      <p:sp>
        <p:nvSpPr>
          <p:cNvPr id="3" name="Footer Placeholder 2"/>
          <p:cNvSpPr>
            <a:spLocks noGrp="1"/>
          </p:cNvSpPr>
          <p:nvPr>
            <p:ph type="ftr" sz="quarter" idx="11"/>
          </p:nvPr>
        </p:nvSpPr>
        <p:spPr/>
        <p:txBody>
          <a:bodyPr/>
          <a:lstStyle>
            <a:lvl1pPr>
              <a:defRPr/>
            </a:lvl1pPr>
          </a:lstStyle>
          <a:p>
            <a:r>
              <a:rPr lang="en-US" smtClean="0"/>
              <a:t>Mika Kasslin, Nokia</a:t>
            </a:r>
            <a:endParaRPr lang="en-US"/>
          </a:p>
        </p:txBody>
      </p:sp>
      <p:sp>
        <p:nvSpPr>
          <p:cNvPr id="4" name="Slide Number Placeholder 3"/>
          <p:cNvSpPr>
            <a:spLocks noGrp="1"/>
          </p:cNvSpPr>
          <p:nvPr>
            <p:ph type="sldNum" sz="quarter" idx="12"/>
          </p:nvPr>
        </p:nvSpPr>
        <p:spPr/>
        <p:txBody>
          <a:bodyPr/>
          <a:lstStyle>
            <a:lvl1pPr>
              <a:defRPr/>
            </a:lvl1pPr>
          </a:lstStyle>
          <a:p>
            <a:r>
              <a:rPr lang="en-US"/>
              <a:t>Slide </a:t>
            </a:r>
            <a:fld id="{56441285-E0BC-4095-9D1A-06BFFBA812ED}" type="slidenum">
              <a:rPr lang="en-US"/>
              <a:pPr/>
              <a:t>‹#›</a:t>
            </a:fld>
            <a:endParaRPr lang="en-US"/>
          </a:p>
        </p:txBody>
      </p:sp>
    </p:spTree>
    <p:extLst>
      <p:ext uri="{BB962C8B-B14F-4D97-AF65-F5344CB8AC3E}">
        <p14:creationId xmlns:p14="http://schemas.microsoft.com/office/powerpoint/2010/main" val="11950260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March 2013</a:t>
            </a:r>
            <a:endParaRPr lang="en-US"/>
          </a:p>
        </p:txBody>
      </p:sp>
      <p:sp>
        <p:nvSpPr>
          <p:cNvPr id="6" name="Footer Placeholder 5"/>
          <p:cNvSpPr>
            <a:spLocks noGrp="1"/>
          </p:cNvSpPr>
          <p:nvPr>
            <p:ph type="ftr" sz="quarter" idx="11"/>
          </p:nvPr>
        </p:nvSpPr>
        <p:spPr/>
        <p:txBody>
          <a:bodyPr/>
          <a:lstStyle>
            <a:lvl1pPr>
              <a:defRPr/>
            </a:lvl1pPr>
          </a:lstStyle>
          <a:p>
            <a:r>
              <a:rPr lang="en-US" smtClean="0"/>
              <a:t>Mika Kasslin, Nokia</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4464EB7A-CA70-4E59-B730-43BCE355DEC2}" type="slidenum">
              <a:rPr lang="en-US"/>
              <a:pPr/>
              <a:t>‹#›</a:t>
            </a:fld>
            <a:endParaRPr lang="en-US"/>
          </a:p>
        </p:txBody>
      </p:sp>
    </p:spTree>
    <p:extLst>
      <p:ext uri="{BB962C8B-B14F-4D97-AF65-F5344CB8AC3E}">
        <p14:creationId xmlns:p14="http://schemas.microsoft.com/office/powerpoint/2010/main" val="10547813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March 2013</a:t>
            </a:r>
            <a:endParaRPr lang="en-US"/>
          </a:p>
        </p:txBody>
      </p:sp>
      <p:sp>
        <p:nvSpPr>
          <p:cNvPr id="6" name="Footer Placeholder 5"/>
          <p:cNvSpPr>
            <a:spLocks noGrp="1"/>
          </p:cNvSpPr>
          <p:nvPr>
            <p:ph type="ftr" sz="quarter" idx="11"/>
          </p:nvPr>
        </p:nvSpPr>
        <p:spPr/>
        <p:txBody>
          <a:bodyPr/>
          <a:lstStyle>
            <a:lvl1pPr>
              <a:defRPr/>
            </a:lvl1pPr>
          </a:lstStyle>
          <a:p>
            <a:r>
              <a:rPr lang="en-US" smtClean="0"/>
              <a:t>Mika Kasslin, Nokia</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859E131E-4C9D-42E6-8B4E-040271337F7B}" type="slidenum">
              <a:rPr lang="en-US"/>
              <a:pPr/>
              <a:t>‹#›</a:t>
            </a:fld>
            <a:endParaRPr lang="en-US"/>
          </a:p>
        </p:txBody>
      </p:sp>
    </p:spTree>
    <p:extLst>
      <p:ext uri="{BB962C8B-B14F-4D97-AF65-F5344CB8AC3E}">
        <p14:creationId xmlns:p14="http://schemas.microsoft.com/office/powerpoint/2010/main" val="5725650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96913" y="332601"/>
            <a:ext cx="1340110"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defRPr sz="1800" b="1"/>
            </a:lvl1pPr>
          </a:lstStyle>
          <a:p>
            <a:r>
              <a:rPr lang="en-US" smtClean="0"/>
              <a:t>March 2013</a:t>
            </a:r>
            <a:endParaRPr lang="en-US" dirty="0"/>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a:defRPr/>
            </a:lvl1pPr>
          </a:lstStyle>
          <a:p>
            <a:r>
              <a:rPr lang="en-US" smtClean="0"/>
              <a:t>Mika Kasslin, Nokia</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t>Slide </a:t>
            </a:r>
            <a:fld id="{B15F33F4-7612-454F-94EE-9A84C50769D5}" type="slidenum">
              <a:rPr lang="en-US"/>
              <a:pPr/>
              <a:t>‹#›</a:t>
            </a:fld>
            <a:endParaRPr lang="en-US"/>
          </a:p>
        </p:txBody>
      </p:sp>
      <p:sp>
        <p:nvSpPr>
          <p:cNvPr id="1031" name="Rectangle 7"/>
          <p:cNvSpPr>
            <a:spLocks noChangeArrowheads="1"/>
          </p:cNvSpPr>
          <p:nvPr/>
        </p:nvSpPr>
        <p:spPr bwMode="auto">
          <a:xfrm>
            <a:off x="5149726" y="332601"/>
            <a:ext cx="3295774"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b">
            <a:spAutoFit/>
          </a:bodyPr>
          <a:lstStyle/>
          <a:p>
            <a:pPr marL="457200" lvl="4" algn="r"/>
            <a:r>
              <a:rPr lang="en-US" sz="1800" b="1" dirty="0"/>
              <a:t>doc.: IEEE </a:t>
            </a:r>
            <a:r>
              <a:rPr lang="en-US" sz="1800" b="1" dirty="0" smtClean="0"/>
              <a:t>802.19-13/0053r1</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 name="fc"/>
          <p:cNvSpPr txBox="1"/>
          <p:nvPr userDrawn="1"/>
        </p:nvSpPr>
        <p:spPr>
          <a:xfrm>
            <a:off x="0" y="6642100"/>
            <a:ext cx="9144000" cy="246221"/>
          </a:xfrm>
          <a:prstGeom prst="rect">
            <a:avLst/>
          </a:prstGeom>
          <a:noFill/>
        </p:spPr>
        <p:txBody>
          <a:bodyPr vert="horz" rtlCol="0">
            <a:spAutoFit/>
          </a:bodyPr>
          <a:lstStyle/>
          <a:p>
            <a:pPr algn="ctr"/>
            <a:endParaRPr lang="en-US" sz="1000" b="1" i="0" u="none" baseline="0">
              <a:solidFill>
                <a:srgbClr val="3E8430"/>
              </a:solidFill>
              <a:latin typeface="arial"/>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200" b="1">
          <a:solidFill>
            <a:schemeClr val="tx2"/>
          </a:solidFill>
          <a:latin typeface="+mj-lt"/>
          <a:ea typeface="+mj-ea"/>
          <a:cs typeface="+mj-cs"/>
        </a:defRPr>
      </a:lvl1pPr>
      <a:lvl2pPr algn="ctr" rtl="0" eaLnBrk="1" fontAlgn="base" hangingPunct="1">
        <a:spcBef>
          <a:spcPct val="0"/>
        </a:spcBef>
        <a:spcAft>
          <a:spcPct val="0"/>
        </a:spcAft>
        <a:defRPr sz="3200" b="1">
          <a:solidFill>
            <a:schemeClr val="tx2"/>
          </a:solidFill>
          <a:latin typeface="Times New Roman" pitchFamily="18" charset="0"/>
        </a:defRPr>
      </a:lvl2pPr>
      <a:lvl3pPr algn="ctr" rtl="0" eaLnBrk="1" fontAlgn="base" hangingPunct="1">
        <a:spcBef>
          <a:spcPct val="0"/>
        </a:spcBef>
        <a:spcAft>
          <a:spcPct val="0"/>
        </a:spcAft>
        <a:defRPr sz="3200" b="1">
          <a:solidFill>
            <a:schemeClr val="tx2"/>
          </a:solidFill>
          <a:latin typeface="Times New Roman" pitchFamily="18" charset="0"/>
        </a:defRPr>
      </a:lvl3pPr>
      <a:lvl4pPr algn="ctr" rtl="0" eaLnBrk="1" fontAlgn="base" hangingPunct="1">
        <a:spcBef>
          <a:spcPct val="0"/>
        </a:spcBef>
        <a:spcAft>
          <a:spcPct val="0"/>
        </a:spcAft>
        <a:defRPr sz="3200" b="1">
          <a:solidFill>
            <a:schemeClr val="tx2"/>
          </a:solidFill>
          <a:latin typeface="Times New Roman" pitchFamily="18" charset="0"/>
        </a:defRPr>
      </a:lvl4pPr>
      <a:lvl5pPr algn="ctr" rtl="0" eaLnBrk="1" fontAlgn="base" hangingPunct="1">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2400" b="1">
          <a:solidFill>
            <a:schemeClr val="tx1"/>
          </a:solidFill>
          <a:latin typeface="+mn-lt"/>
          <a:ea typeface="+mn-ea"/>
          <a:cs typeface="+mn-cs"/>
        </a:defRPr>
      </a:lvl1pPr>
      <a:lvl2pPr marL="742950" indent="-285750" algn="l" rtl="0" eaLnBrk="1" fontAlgn="base" hangingPunct="1">
        <a:spcBef>
          <a:spcPct val="20000"/>
        </a:spcBef>
        <a:spcAft>
          <a:spcPct val="0"/>
        </a:spcAft>
        <a:buChar char="–"/>
        <a:defRPr sz="2000">
          <a:solidFill>
            <a:schemeClr val="tx1"/>
          </a:solidFill>
          <a:latin typeface="+mn-lt"/>
        </a:defRPr>
      </a:lvl2pPr>
      <a:lvl3pPr marL="1085850" indent="-228600" algn="l" rtl="0" eaLnBrk="1" fontAlgn="base" hangingPunct="1">
        <a:spcBef>
          <a:spcPct val="20000"/>
        </a:spcBef>
        <a:spcAft>
          <a:spcPct val="0"/>
        </a:spcAft>
        <a:buChar char="•"/>
        <a:defRPr>
          <a:solidFill>
            <a:schemeClr val="tx1"/>
          </a:solidFill>
          <a:latin typeface="+mn-lt"/>
        </a:defRPr>
      </a:lvl3pPr>
      <a:lvl4pPr marL="1428750" indent="-228600" algn="l" rtl="0" eaLnBrk="1" fontAlgn="base" hangingPunct="1">
        <a:spcBef>
          <a:spcPct val="20000"/>
        </a:spcBef>
        <a:spcAft>
          <a:spcPct val="0"/>
        </a:spcAft>
        <a:buChar char="–"/>
        <a:defRPr sz="1600">
          <a:solidFill>
            <a:schemeClr val="tx1"/>
          </a:solidFill>
          <a:latin typeface="+mn-lt"/>
        </a:defRPr>
      </a:lvl4pPr>
      <a:lvl5pPr marL="1771650" indent="-228600" algn="l" rtl="0" eaLnBrk="1" fontAlgn="base" hangingPunct="1">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Date Placeholder 3"/>
          <p:cNvSpPr>
            <a:spLocks noGrp="1"/>
          </p:cNvSpPr>
          <p:nvPr>
            <p:ph type="dt" sz="half" idx="10"/>
          </p:nvPr>
        </p:nvSpPr>
        <p:spPr/>
        <p:txBody>
          <a:bodyPr/>
          <a:lstStyle/>
          <a:p>
            <a:r>
              <a:rPr lang="en-US" smtClean="0"/>
              <a:t>March 2013</a:t>
            </a:r>
            <a:endParaRPr lang="en-US"/>
          </a:p>
        </p:txBody>
      </p:sp>
      <p:sp>
        <p:nvSpPr>
          <p:cNvPr id="8" name="Footer Placeholder 4"/>
          <p:cNvSpPr>
            <a:spLocks noGrp="1"/>
          </p:cNvSpPr>
          <p:nvPr>
            <p:ph type="ftr" sz="quarter" idx="11"/>
          </p:nvPr>
        </p:nvSpPr>
        <p:spPr/>
        <p:txBody>
          <a:bodyPr/>
          <a:lstStyle/>
          <a:p>
            <a:r>
              <a:rPr lang="en-US" smtClean="0"/>
              <a:t>Mika Kasslin, Nokia</a:t>
            </a:r>
            <a:endParaRPr lang="en-US"/>
          </a:p>
        </p:txBody>
      </p:sp>
      <p:sp>
        <p:nvSpPr>
          <p:cNvPr id="9" name="Slide Number Placeholder 5"/>
          <p:cNvSpPr>
            <a:spLocks noGrp="1"/>
          </p:cNvSpPr>
          <p:nvPr>
            <p:ph type="sldNum" sz="quarter" idx="12"/>
          </p:nvPr>
        </p:nvSpPr>
        <p:spPr/>
        <p:txBody>
          <a:bodyPr/>
          <a:lstStyle/>
          <a:p>
            <a:r>
              <a:rPr lang="en-US"/>
              <a:t>Slide </a:t>
            </a:r>
            <a:fld id="{A95332C9-9875-4B0D-B050-1A5AC507F76E}" type="slidenum">
              <a:rPr lang="en-US"/>
              <a:pPr/>
              <a:t>1</a:t>
            </a:fld>
            <a:endParaRPr lang="en-US"/>
          </a:p>
        </p:txBody>
      </p:sp>
      <p:sp>
        <p:nvSpPr>
          <p:cNvPr id="30722" name="Rectangle 2"/>
          <p:cNvSpPr>
            <a:spLocks noGrp="1" noChangeArrowheads="1"/>
          </p:cNvSpPr>
          <p:nvPr>
            <p:ph type="title"/>
          </p:nvPr>
        </p:nvSpPr>
        <p:spPr>
          <a:noFill/>
          <a:ln/>
        </p:spPr>
        <p:txBody>
          <a:bodyPr/>
          <a:lstStyle/>
          <a:p>
            <a:r>
              <a:rPr lang="en-US" dirty="0" smtClean="0"/>
              <a:t>TG1 Motions for Thursday</a:t>
            </a:r>
            <a:endParaRPr lang="en-US" dirty="0"/>
          </a:p>
        </p:txBody>
      </p:sp>
      <p:sp>
        <p:nvSpPr>
          <p:cNvPr id="30725" name="Text Box 5"/>
          <p:cNvSpPr txBox="1">
            <a:spLocks noChangeArrowheads="1"/>
          </p:cNvSpPr>
          <p:nvPr/>
        </p:nvSpPr>
        <p:spPr bwMode="auto">
          <a:xfrm>
            <a:off x="609600" y="5808663"/>
            <a:ext cx="8001000" cy="515937"/>
          </a:xfrm>
          <a:prstGeom prst="rect">
            <a:avLst/>
          </a:prstGeom>
          <a:noFill/>
          <a:ln w="28575">
            <a:solidFill>
              <a:srgbClr val="0000FF"/>
            </a:solidFill>
            <a:miter lim="800000"/>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sz="900" b="1"/>
              <a:t>Notice:</a:t>
            </a:r>
            <a:r>
              <a:rPr lang="en-US" sz="900"/>
              <a:t> </a:t>
            </a:r>
            <a:r>
              <a:rPr lang="en-US" sz="800"/>
              <a:t>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endParaRPr lang="en-US" sz="900" b="1"/>
          </a:p>
        </p:txBody>
      </p:sp>
      <p:sp>
        <p:nvSpPr>
          <p:cNvPr id="30726" name="Rectangle 6"/>
          <p:cNvSpPr>
            <a:spLocks noGrp="1" noChangeArrowheads="1"/>
          </p:cNvSpPr>
          <p:nvPr>
            <p:ph type="body" idx="1"/>
          </p:nvPr>
        </p:nvSpPr>
        <p:spPr>
          <a:xfrm>
            <a:off x="685800" y="1628800"/>
            <a:ext cx="7772400" cy="381000"/>
          </a:xfrm>
          <a:noFill/>
          <a:ln/>
        </p:spPr>
        <p:txBody>
          <a:bodyPr/>
          <a:lstStyle/>
          <a:p>
            <a:pPr algn="ctr">
              <a:buFontTx/>
              <a:buNone/>
            </a:pPr>
            <a:r>
              <a:rPr lang="en-US" sz="2000" dirty="0"/>
              <a:t>Date:</a:t>
            </a:r>
            <a:r>
              <a:rPr lang="en-US" sz="2000" b="0" dirty="0"/>
              <a:t> </a:t>
            </a:r>
            <a:r>
              <a:rPr lang="en-US" sz="2000" b="0" dirty="0" smtClean="0"/>
              <a:t>2013-03-21</a:t>
            </a:r>
            <a:endParaRPr lang="en-US" sz="2000" b="0" dirty="0"/>
          </a:p>
        </p:txBody>
      </p:sp>
      <p:graphicFrame>
        <p:nvGraphicFramePr>
          <p:cNvPr id="30731" name="Object 11"/>
          <p:cNvGraphicFramePr>
            <a:graphicFrameLocks noChangeAspect="1"/>
          </p:cNvGraphicFramePr>
          <p:nvPr>
            <p:extLst>
              <p:ext uri="{D42A27DB-BD31-4B8C-83A1-F6EECF244321}">
                <p14:modId xmlns:p14="http://schemas.microsoft.com/office/powerpoint/2010/main" val="511605906"/>
              </p:ext>
            </p:extLst>
          </p:nvPr>
        </p:nvGraphicFramePr>
        <p:xfrm>
          <a:off x="517525" y="2279650"/>
          <a:ext cx="8135938" cy="2716213"/>
        </p:xfrm>
        <a:graphic>
          <a:graphicData uri="http://schemas.openxmlformats.org/presentationml/2006/ole">
            <mc:AlternateContent xmlns:mc="http://schemas.openxmlformats.org/markup-compatibility/2006">
              <mc:Choice xmlns:v="urn:schemas-microsoft-com:vml" Requires="v">
                <p:oleObj spid="_x0000_s1028" name="Document" r:id="rId4" imgW="8267080" imgH="2754228" progId="Word.Document.8">
                  <p:embed/>
                </p:oleObj>
              </mc:Choice>
              <mc:Fallback>
                <p:oleObj name="Document" r:id="rId4" imgW="8267080" imgH="2754228" progId="Word.Document.8">
                  <p:embed/>
                  <p:pic>
                    <p:nvPicPr>
                      <p:cNvPr id="0" name=""/>
                      <p:cNvPicPr>
                        <a:picLocks noChangeAspect="1" noChangeArrowheads="1"/>
                      </p:cNvPicPr>
                      <p:nvPr/>
                    </p:nvPicPr>
                    <p:blipFill>
                      <a:blip r:embed="rId5"/>
                      <a:srcRect/>
                      <a:stretch>
                        <a:fillRect/>
                      </a:stretch>
                    </p:blipFill>
                    <p:spPr bwMode="auto">
                      <a:xfrm>
                        <a:off x="517525" y="2279650"/>
                        <a:ext cx="8135938" cy="27162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30732" name="Rectangle 12"/>
          <p:cNvSpPr>
            <a:spLocks noChangeArrowheads="1"/>
          </p:cNvSpPr>
          <p:nvPr/>
        </p:nvSpPr>
        <p:spPr bwMode="auto">
          <a:xfrm>
            <a:off x="533400" y="1939925"/>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p>
            <a:pPr marL="342900" indent="-342900">
              <a:spcBef>
                <a:spcPct val="20000"/>
              </a:spcBef>
            </a:pPr>
            <a:r>
              <a:rPr lang="en-US" sz="2000" b="1"/>
              <a:t>Authors:</a:t>
            </a:r>
            <a:endParaRPr lang="en-US" sz="2000"/>
          </a:p>
        </p:txBody>
      </p:sp>
    </p:spTree>
    <p:extLst>
      <p:ext uri="{BB962C8B-B14F-4D97-AF65-F5344CB8AC3E}">
        <p14:creationId xmlns:p14="http://schemas.microsoft.com/office/powerpoint/2010/main" val="42926236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smtClean="0"/>
              <a:t>Motion</a:t>
            </a:r>
            <a:endParaRPr lang="en-US" dirty="0"/>
          </a:p>
        </p:txBody>
      </p:sp>
      <p:sp>
        <p:nvSpPr>
          <p:cNvPr id="3" name="Content Placeholder 2"/>
          <p:cNvSpPr>
            <a:spLocks noGrp="1"/>
          </p:cNvSpPr>
          <p:nvPr>
            <p:ph idx="1"/>
          </p:nvPr>
        </p:nvSpPr>
        <p:spPr/>
        <p:txBody>
          <a:bodyPr/>
          <a:lstStyle/>
          <a:p>
            <a:pPr marL="400050" lvl="1" indent="0">
              <a:buNone/>
            </a:pPr>
            <a:r>
              <a:rPr lang="fi-FI" sz="2400" b="1" dirty="0" smtClean="0"/>
              <a:t>Request the TG editor to prepare by </a:t>
            </a:r>
            <a:r>
              <a:rPr lang="fi-FI" sz="2400" b="1" dirty="0" smtClean="0"/>
              <a:t>April 4th, 2013, </a:t>
            </a:r>
            <a:r>
              <a:rPr lang="en-US" sz="2400" b="1" dirty="0" smtClean="0"/>
              <a:t>a new 802.19.1 draft which builds upon the </a:t>
            </a:r>
            <a:r>
              <a:rPr lang="en-US" sz="2400" b="1" dirty="0" smtClean="0"/>
              <a:t>DF3.02 </a:t>
            </a:r>
            <a:r>
              <a:rPr lang="en-US" sz="2400" b="1" dirty="0" smtClean="0"/>
              <a:t>and incorporates the changes approved by the TG1 during the </a:t>
            </a:r>
            <a:r>
              <a:rPr lang="en-US" sz="2400" b="1" dirty="0" smtClean="0"/>
              <a:t>November </a:t>
            </a:r>
            <a:r>
              <a:rPr lang="en-US" sz="2400" b="1" dirty="0" smtClean="0"/>
              <a:t>2012 </a:t>
            </a:r>
            <a:r>
              <a:rPr lang="en-US" sz="2400" b="1" dirty="0" smtClean="0"/>
              <a:t>plenary, </a:t>
            </a:r>
            <a:r>
              <a:rPr lang="en-US" sz="2400" b="1" dirty="0" smtClean="0"/>
              <a:t>the </a:t>
            </a:r>
            <a:r>
              <a:rPr lang="en-US" sz="2400" b="1" dirty="0" smtClean="0"/>
              <a:t>January 2013 interim </a:t>
            </a:r>
            <a:r>
              <a:rPr lang="en-US" sz="2400" b="1" dirty="0" smtClean="0"/>
              <a:t>and the </a:t>
            </a:r>
            <a:r>
              <a:rPr lang="en-US" sz="2400" b="1" dirty="0" smtClean="0"/>
              <a:t>March 2013 plenary </a:t>
            </a:r>
            <a:r>
              <a:rPr lang="en-US" sz="2400" b="1" dirty="0" smtClean="0"/>
              <a:t>meetings</a:t>
            </a:r>
          </a:p>
          <a:p>
            <a:pPr marL="400050" lvl="1" indent="0">
              <a:buNone/>
            </a:pPr>
            <a:endParaRPr lang="fi-FI" sz="2400" b="1" dirty="0" smtClean="0"/>
          </a:p>
          <a:p>
            <a:pPr marL="400050" lvl="1" indent="0">
              <a:buNone/>
            </a:pPr>
            <a:r>
              <a:rPr lang="fi-FI" sz="2400" b="1" dirty="0" smtClean="0"/>
              <a:t>Moved by: </a:t>
            </a:r>
          </a:p>
          <a:p>
            <a:pPr marL="400050" lvl="1" indent="0">
              <a:buNone/>
            </a:pPr>
            <a:r>
              <a:rPr lang="fi-FI" sz="2400" b="1" dirty="0" smtClean="0"/>
              <a:t>Seconded by</a:t>
            </a:r>
            <a:r>
              <a:rPr lang="fi-FI" sz="2400" b="1" dirty="0" smtClean="0"/>
              <a:t>:</a:t>
            </a:r>
            <a:endParaRPr lang="fi-FI" sz="2400" b="1" dirty="0" smtClean="0"/>
          </a:p>
          <a:p>
            <a:pPr marL="400050" lvl="1" indent="0">
              <a:buNone/>
            </a:pPr>
            <a:r>
              <a:rPr lang="fi-FI" sz="2400" b="1" dirty="0" smtClean="0"/>
              <a:t>Vote: </a:t>
            </a:r>
            <a:r>
              <a:rPr lang="fi-FI" sz="2400" b="1" dirty="0" smtClean="0"/>
              <a:t>/Y</a:t>
            </a:r>
            <a:r>
              <a:rPr lang="fi-FI" sz="2400" b="1" dirty="0" smtClean="0"/>
              <a:t>, </a:t>
            </a:r>
            <a:r>
              <a:rPr lang="fi-FI" sz="2400" b="1" dirty="0" smtClean="0"/>
              <a:t>/</a:t>
            </a:r>
            <a:r>
              <a:rPr lang="fi-FI" sz="2400" b="1" dirty="0" smtClean="0"/>
              <a:t>N, </a:t>
            </a:r>
            <a:r>
              <a:rPr lang="fi-FI" sz="2400" b="1" dirty="0" smtClean="0"/>
              <a:t>/</a:t>
            </a:r>
            <a:r>
              <a:rPr lang="fi-FI" sz="2400" b="1" dirty="0" smtClean="0"/>
              <a:t>A</a:t>
            </a:r>
            <a:endParaRPr lang="en-US" sz="2400" b="1" dirty="0"/>
          </a:p>
        </p:txBody>
      </p:sp>
      <p:sp>
        <p:nvSpPr>
          <p:cNvPr id="4" name="Date Placeholder 3"/>
          <p:cNvSpPr>
            <a:spLocks noGrp="1"/>
          </p:cNvSpPr>
          <p:nvPr>
            <p:ph type="dt" sz="half" idx="10"/>
          </p:nvPr>
        </p:nvSpPr>
        <p:spPr/>
        <p:txBody>
          <a:bodyPr/>
          <a:lstStyle/>
          <a:p>
            <a:r>
              <a:rPr lang="en-US" smtClean="0"/>
              <a:t>Month Year</a:t>
            </a:r>
            <a:endParaRPr lang="en-US"/>
          </a:p>
        </p:txBody>
      </p:sp>
      <p:sp>
        <p:nvSpPr>
          <p:cNvPr id="5" name="Footer Placeholder 4"/>
          <p:cNvSpPr>
            <a:spLocks noGrp="1"/>
          </p:cNvSpPr>
          <p:nvPr>
            <p:ph type="ftr" sz="quarter" idx="11"/>
          </p:nvPr>
        </p:nvSpPr>
        <p:spPr/>
        <p:txBody>
          <a:bodyPr/>
          <a:lstStyle/>
          <a:p>
            <a:r>
              <a:rPr lang="en-US" smtClean="0"/>
              <a:t>John Doe, Some Company</a:t>
            </a:r>
            <a:endParaRPr lang="en-US"/>
          </a:p>
        </p:txBody>
      </p:sp>
      <p:sp>
        <p:nvSpPr>
          <p:cNvPr id="6" name="Slide Number Placeholder 5"/>
          <p:cNvSpPr>
            <a:spLocks noGrp="1"/>
          </p:cNvSpPr>
          <p:nvPr>
            <p:ph type="sldNum" sz="quarter" idx="12"/>
          </p:nvPr>
        </p:nvSpPr>
        <p:spPr/>
        <p:txBody>
          <a:bodyPr/>
          <a:lstStyle/>
          <a:p>
            <a:r>
              <a:rPr lang="en-US" smtClean="0"/>
              <a:t>Slide </a:t>
            </a:r>
            <a:fld id="{A82C17B8-2586-4A34-9B80-392A025A39BE}" type="slidenum">
              <a:rPr lang="en-US" smtClean="0"/>
              <a:pPr/>
              <a:t>10</a:t>
            </a:fld>
            <a:endParaRPr lang="en-US"/>
          </a:p>
        </p:txBody>
      </p:sp>
    </p:spTree>
    <p:extLst>
      <p:ext uri="{BB962C8B-B14F-4D97-AF65-F5344CB8AC3E}">
        <p14:creationId xmlns:p14="http://schemas.microsoft.com/office/powerpoint/2010/main" val="79125811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smtClean="0"/>
              <a:t>Motion</a:t>
            </a:r>
            <a:endParaRPr lang="en-US" dirty="0"/>
          </a:p>
        </p:txBody>
      </p:sp>
      <p:sp>
        <p:nvSpPr>
          <p:cNvPr id="3" name="Content Placeholder 2"/>
          <p:cNvSpPr>
            <a:spLocks noGrp="1"/>
          </p:cNvSpPr>
          <p:nvPr>
            <p:ph idx="1"/>
          </p:nvPr>
        </p:nvSpPr>
        <p:spPr/>
        <p:txBody>
          <a:bodyPr/>
          <a:lstStyle/>
          <a:p>
            <a:pPr marL="400050" lvl="1" indent="0">
              <a:buNone/>
            </a:pPr>
            <a:r>
              <a:rPr lang="fi-FI" sz="2400" b="1" dirty="0" smtClean="0"/>
              <a:t>Kindly ask the 802.19 WG chair to start </a:t>
            </a:r>
            <a:r>
              <a:rPr lang="fi-FI" sz="2400" b="1" dirty="0" smtClean="0"/>
              <a:t>a 25-day </a:t>
            </a:r>
            <a:r>
              <a:rPr lang="fi-FI" sz="2400" b="1" dirty="0" smtClean="0"/>
              <a:t>WG </a:t>
            </a:r>
            <a:r>
              <a:rPr lang="fi-FI" sz="2400" b="1" dirty="0" smtClean="0"/>
              <a:t>Re-circulation Letter </a:t>
            </a:r>
            <a:r>
              <a:rPr lang="fi-FI" sz="2400" b="1" dirty="0" smtClean="0"/>
              <a:t>Ballot on a new 802.19.1 draft no later than </a:t>
            </a:r>
            <a:r>
              <a:rPr lang="fi-FI" sz="2400" b="1" dirty="0" smtClean="0"/>
              <a:t>April 8th, 2013</a:t>
            </a:r>
            <a:endParaRPr lang="fi-FI" sz="2400" b="1" dirty="0" smtClean="0"/>
          </a:p>
          <a:p>
            <a:pPr marL="400050" lvl="1" indent="0">
              <a:buNone/>
            </a:pPr>
            <a:endParaRPr lang="fi-FI" sz="2400" b="1" dirty="0"/>
          </a:p>
          <a:p>
            <a:pPr marL="400050" lvl="1" indent="0">
              <a:buNone/>
            </a:pPr>
            <a:r>
              <a:rPr lang="fi-FI" sz="2400" b="1" dirty="0" smtClean="0"/>
              <a:t>Moved by</a:t>
            </a:r>
            <a:r>
              <a:rPr lang="fi-FI" sz="2400" b="1" dirty="0" smtClean="0"/>
              <a:t>:</a:t>
            </a:r>
            <a:endParaRPr lang="fi-FI" sz="2400" b="1" dirty="0" smtClean="0"/>
          </a:p>
          <a:p>
            <a:pPr marL="400050" lvl="1" indent="0">
              <a:buNone/>
            </a:pPr>
            <a:r>
              <a:rPr lang="fi-FI" sz="2400" b="1" dirty="0" smtClean="0"/>
              <a:t>Seconded by</a:t>
            </a:r>
            <a:r>
              <a:rPr lang="fi-FI" sz="2400" b="1" dirty="0" smtClean="0"/>
              <a:t>:</a:t>
            </a:r>
            <a:endParaRPr lang="fi-FI" sz="2400" b="1" dirty="0" smtClean="0"/>
          </a:p>
          <a:p>
            <a:pPr marL="400050" lvl="1" indent="0">
              <a:buNone/>
            </a:pPr>
            <a:r>
              <a:rPr lang="fi-FI" sz="2400" b="1" dirty="0" smtClean="0"/>
              <a:t>Vote: </a:t>
            </a:r>
            <a:r>
              <a:rPr lang="fi-FI" sz="2400" b="1" dirty="0" smtClean="0"/>
              <a:t>/Y</a:t>
            </a:r>
            <a:r>
              <a:rPr lang="fi-FI" sz="2400" b="1" dirty="0" smtClean="0"/>
              <a:t>, </a:t>
            </a:r>
            <a:r>
              <a:rPr lang="fi-FI" sz="2400" b="1" dirty="0" smtClean="0"/>
              <a:t>/</a:t>
            </a:r>
            <a:r>
              <a:rPr lang="fi-FI" sz="2400" b="1" dirty="0" smtClean="0"/>
              <a:t>N, </a:t>
            </a:r>
            <a:r>
              <a:rPr lang="fi-FI" sz="2400" b="1" dirty="0" smtClean="0"/>
              <a:t>/</a:t>
            </a:r>
            <a:r>
              <a:rPr lang="fi-FI" sz="2400" b="1" dirty="0" smtClean="0"/>
              <a:t>A</a:t>
            </a:r>
            <a:endParaRPr lang="en-US" sz="2400" b="1" dirty="0"/>
          </a:p>
        </p:txBody>
      </p:sp>
      <p:sp>
        <p:nvSpPr>
          <p:cNvPr id="4" name="Date Placeholder 3"/>
          <p:cNvSpPr>
            <a:spLocks noGrp="1"/>
          </p:cNvSpPr>
          <p:nvPr>
            <p:ph type="dt" sz="half" idx="10"/>
          </p:nvPr>
        </p:nvSpPr>
        <p:spPr/>
        <p:txBody>
          <a:bodyPr/>
          <a:lstStyle/>
          <a:p>
            <a:r>
              <a:rPr lang="en-US" smtClean="0"/>
              <a:t>Month Year</a:t>
            </a:r>
            <a:endParaRPr lang="en-US"/>
          </a:p>
        </p:txBody>
      </p:sp>
      <p:sp>
        <p:nvSpPr>
          <p:cNvPr id="5" name="Footer Placeholder 4"/>
          <p:cNvSpPr>
            <a:spLocks noGrp="1"/>
          </p:cNvSpPr>
          <p:nvPr>
            <p:ph type="ftr" sz="quarter" idx="11"/>
          </p:nvPr>
        </p:nvSpPr>
        <p:spPr/>
        <p:txBody>
          <a:bodyPr/>
          <a:lstStyle/>
          <a:p>
            <a:r>
              <a:rPr lang="en-US" smtClean="0"/>
              <a:t>John Doe, Some Company</a:t>
            </a:r>
            <a:endParaRPr lang="en-US"/>
          </a:p>
        </p:txBody>
      </p:sp>
      <p:sp>
        <p:nvSpPr>
          <p:cNvPr id="6" name="Slide Number Placeholder 5"/>
          <p:cNvSpPr>
            <a:spLocks noGrp="1"/>
          </p:cNvSpPr>
          <p:nvPr>
            <p:ph type="sldNum" sz="quarter" idx="12"/>
          </p:nvPr>
        </p:nvSpPr>
        <p:spPr/>
        <p:txBody>
          <a:bodyPr/>
          <a:lstStyle/>
          <a:p>
            <a:r>
              <a:rPr lang="en-US" smtClean="0"/>
              <a:t>Slide </a:t>
            </a:r>
            <a:fld id="{A82C17B8-2586-4A34-9B80-392A025A39BE}" type="slidenum">
              <a:rPr lang="en-US" smtClean="0"/>
              <a:pPr/>
              <a:t>11</a:t>
            </a:fld>
            <a:endParaRPr lang="en-US"/>
          </a:p>
        </p:txBody>
      </p:sp>
    </p:spTree>
    <p:extLst>
      <p:ext uri="{BB962C8B-B14F-4D97-AF65-F5344CB8AC3E}">
        <p14:creationId xmlns:p14="http://schemas.microsoft.com/office/powerpoint/2010/main" val="61691797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smtClean="0"/>
              <a:t>Introduction</a:t>
            </a:r>
            <a:endParaRPr lang="en-US" dirty="0"/>
          </a:p>
        </p:txBody>
      </p:sp>
      <p:sp>
        <p:nvSpPr>
          <p:cNvPr id="3" name="Content Placeholder 2"/>
          <p:cNvSpPr>
            <a:spLocks noGrp="1"/>
          </p:cNvSpPr>
          <p:nvPr>
            <p:ph idx="1"/>
          </p:nvPr>
        </p:nvSpPr>
        <p:spPr/>
        <p:txBody>
          <a:bodyPr/>
          <a:lstStyle/>
          <a:p>
            <a:r>
              <a:rPr lang="fi-FI" dirty="0" smtClean="0"/>
              <a:t>This slide contains draft set of motions that have been prepared for TG1 closing session during the March 2013 plenary in Orlando on Thursday, March 21st</a:t>
            </a:r>
            <a:endParaRPr lang="en-US" dirty="0"/>
          </a:p>
        </p:txBody>
      </p:sp>
      <p:sp>
        <p:nvSpPr>
          <p:cNvPr id="4" name="Date Placeholder 3"/>
          <p:cNvSpPr>
            <a:spLocks noGrp="1"/>
          </p:cNvSpPr>
          <p:nvPr>
            <p:ph type="dt" sz="half" idx="10"/>
          </p:nvPr>
        </p:nvSpPr>
        <p:spPr/>
        <p:txBody>
          <a:bodyPr/>
          <a:lstStyle/>
          <a:p>
            <a:r>
              <a:rPr lang="en-US" smtClean="0"/>
              <a:t>March 2013</a:t>
            </a:r>
            <a:endParaRPr lang="en-US" dirty="0"/>
          </a:p>
        </p:txBody>
      </p:sp>
      <p:sp>
        <p:nvSpPr>
          <p:cNvPr id="5" name="Footer Placeholder 4"/>
          <p:cNvSpPr>
            <a:spLocks noGrp="1"/>
          </p:cNvSpPr>
          <p:nvPr>
            <p:ph type="ftr" sz="quarter" idx="11"/>
          </p:nvPr>
        </p:nvSpPr>
        <p:spPr/>
        <p:txBody>
          <a:bodyPr/>
          <a:lstStyle/>
          <a:p>
            <a:r>
              <a:rPr lang="en-US" smtClean="0"/>
              <a:t>Mika Kasslin, Nokia</a:t>
            </a:r>
            <a:endParaRPr lang="en-US"/>
          </a:p>
        </p:txBody>
      </p:sp>
      <p:sp>
        <p:nvSpPr>
          <p:cNvPr id="6" name="Slide Number Placeholder 5"/>
          <p:cNvSpPr>
            <a:spLocks noGrp="1"/>
          </p:cNvSpPr>
          <p:nvPr>
            <p:ph type="sldNum" sz="quarter" idx="12"/>
          </p:nvPr>
        </p:nvSpPr>
        <p:spPr/>
        <p:txBody>
          <a:bodyPr/>
          <a:lstStyle/>
          <a:p>
            <a:r>
              <a:rPr lang="en-US" smtClean="0"/>
              <a:t>Slide </a:t>
            </a:r>
            <a:fld id="{6ECCDA91-6D0A-4B71-B0F3-69E57499D8CB}" type="slidenum">
              <a:rPr lang="en-US" smtClean="0"/>
              <a:pPr/>
              <a:t>2</a:t>
            </a:fld>
            <a:endParaRPr lang="en-US"/>
          </a:p>
        </p:txBody>
      </p:sp>
    </p:spTree>
    <p:extLst>
      <p:ext uri="{BB962C8B-B14F-4D97-AF65-F5344CB8AC3E}">
        <p14:creationId xmlns:p14="http://schemas.microsoft.com/office/powerpoint/2010/main" val="510217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smtClean="0"/>
              <a:t>Motion</a:t>
            </a:r>
            <a:endParaRPr lang="en-US" dirty="0"/>
          </a:p>
        </p:txBody>
      </p:sp>
      <p:sp>
        <p:nvSpPr>
          <p:cNvPr id="3" name="Content Placeholder 2"/>
          <p:cNvSpPr>
            <a:spLocks noGrp="1"/>
          </p:cNvSpPr>
          <p:nvPr>
            <p:ph idx="1"/>
          </p:nvPr>
        </p:nvSpPr>
        <p:spPr>
          <a:xfrm>
            <a:off x="685800" y="1772816"/>
            <a:ext cx="7772400" cy="4114800"/>
          </a:xfrm>
        </p:spPr>
        <p:txBody>
          <a:bodyPr/>
          <a:lstStyle/>
          <a:p>
            <a:r>
              <a:rPr lang="fi-FI" sz="1600" dirty="0" smtClean="0"/>
              <a:t>Instruct the TG editor to prepare a new 802.19.1 draft with section 7 that has the following structure and that replaces sections 7, 8 and 9 in the DF3.02</a:t>
            </a:r>
          </a:p>
          <a:p>
            <a:pPr marL="742950" lvl="2" indent="0">
              <a:buNone/>
            </a:pPr>
            <a:r>
              <a:rPr lang="fi-FI" sz="1200" dirty="0" smtClean="0"/>
              <a:t>7. Entity operation</a:t>
            </a:r>
          </a:p>
          <a:p>
            <a:pPr marL="742950" lvl="2" indent="0">
              <a:buNone/>
            </a:pPr>
            <a:r>
              <a:rPr lang="fi-FI" sz="1200" dirty="0" smtClean="0"/>
              <a:t>7.1 Common operation</a:t>
            </a:r>
          </a:p>
          <a:p>
            <a:pPr marL="742950" lvl="2" indent="0">
              <a:buNone/>
            </a:pPr>
            <a:r>
              <a:rPr lang="fi-FI" sz="1200" dirty="0" smtClean="0"/>
              <a:t>7.2 CDIS operation</a:t>
            </a:r>
          </a:p>
          <a:p>
            <a:pPr marL="742950" lvl="2" indent="0">
              <a:buNone/>
            </a:pPr>
            <a:r>
              <a:rPr lang="fi-FI" sz="1200" dirty="0" smtClean="0"/>
              <a:t>7.2.1 Profile E</a:t>
            </a:r>
          </a:p>
          <a:p>
            <a:pPr marL="742950" lvl="2" indent="0">
              <a:buNone/>
            </a:pPr>
            <a:r>
              <a:rPr lang="fi-FI" sz="1200" dirty="0" smtClean="0"/>
              <a:t>7.2.2 Profile N</a:t>
            </a:r>
          </a:p>
          <a:p>
            <a:pPr marL="742950" lvl="2" indent="0">
              <a:buNone/>
            </a:pPr>
            <a:r>
              <a:rPr lang="fi-FI" sz="1200" dirty="0" smtClean="0"/>
              <a:t>7.3 CM operation</a:t>
            </a:r>
          </a:p>
          <a:p>
            <a:pPr marL="742950" lvl="2" indent="0">
              <a:buNone/>
            </a:pPr>
            <a:r>
              <a:rPr lang="fi-FI" sz="1200" dirty="0" smtClean="0"/>
              <a:t>7.3.1 Profile E</a:t>
            </a:r>
          </a:p>
          <a:p>
            <a:pPr marL="742950" lvl="2" indent="0">
              <a:buNone/>
            </a:pPr>
            <a:r>
              <a:rPr lang="fi-FI" sz="1200" dirty="0" smtClean="0"/>
              <a:t>7.3.2 Profile N</a:t>
            </a:r>
          </a:p>
          <a:p>
            <a:pPr marL="742950" lvl="2" indent="0">
              <a:buNone/>
            </a:pPr>
            <a:r>
              <a:rPr lang="fi-FI" sz="1200" dirty="0" smtClean="0"/>
              <a:t>7.3.3 Profile O</a:t>
            </a:r>
          </a:p>
          <a:p>
            <a:pPr marL="742950" lvl="2" indent="0">
              <a:buNone/>
            </a:pPr>
            <a:r>
              <a:rPr lang="fi-FI" sz="1200" dirty="0" smtClean="0"/>
              <a:t>7.4 CE operation</a:t>
            </a:r>
          </a:p>
          <a:p>
            <a:pPr marL="742950" lvl="2" indent="0">
              <a:buNone/>
            </a:pPr>
            <a:r>
              <a:rPr lang="fi-FI" sz="1200" dirty="0" smtClean="0"/>
              <a:t>7.4.1 Profile E</a:t>
            </a:r>
          </a:p>
          <a:p>
            <a:pPr marL="742950" lvl="2" indent="0">
              <a:buNone/>
            </a:pPr>
            <a:r>
              <a:rPr lang="fi-FI" sz="1200" dirty="0" smtClean="0"/>
              <a:t>7.4.2 Profile N</a:t>
            </a:r>
          </a:p>
          <a:p>
            <a:pPr marL="742950" lvl="2" indent="0">
              <a:buNone/>
            </a:pPr>
            <a:r>
              <a:rPr lang="fi-FI" sz="1200" dirty="0" smtClean="0"/>
              <a:t>7.4.2 Profile O</a:t>
            </a:r>
            <a:endParaRPr lang="fi-FI" sz="1200" dirty="0" smtClean="0"/>
          </a:p>
          <a:p>
            <a:endParaRPr lang="fi-FI" sz="1600" dirty="0" smtClean="0"/>
          </a:p>
          <a:p>
            <a:r>
              <a:rPr lang="fi-FI" sz="1600" dirty="0" smtClean="0"/>
              <a:t>Moved by: </a:t>
            </a:r>
          </a:p>
          <a:p>
            <a:r>
              <a:rPr lang="fi-FI" sz="1600" dirty="0" smtClean="0"/>
              <a:t>Seconded by: </a:t>
            </a:r>
            <a:endParaRPr lang="fi-FI" sz="1600" dirty="0" smtClean="0"/>
          </a:p>
          <a:p>
            <a:r>
              <a:rPr lang="fi-FI" sz="1600" dirty="0" smtClean="0"/>
              <a:t>Vote: /Y, /N, /A</a:t>
            </a:r>
            <a:endParaRPr lang="fi-FI" sz="1600" dirty="0" smtClean="0"/>
          </a:p>
          <a:p>
            <a:endParaRPr lang="en-US" sz="1600" dirty="0"/>
          </a:p>
        </p:txBody>
      </p:sp>
      <p:sp>
        <p:nvSpPr>
          <p:cNvPr id="4" name="Date Placeholder 3"/>
          <p:cNvSpPr>
            <a:spLocks noGrp="1"/>
          </p:cNvSpPr>
          <p:nvPr>
            <p:ph type="dt" sz="half" idx="10"/>
          </p:nvPr>
        </p:nvSpPr>
        <p:spPr/>
        <p:txBody>
          <a:bodyPr/>
          <a:lstStyle/>
          <a:p>
            <a:r>
              <a:rPr lang="en-US" smtClean="0"/>
              <a:t>March 2013</a:t>
            </a:r>
            <a:endParaRPr lang="en-US" dirty="0"/>
          </a:p>
        </p:txBody>
      </p:sp>
      <p:sp>
        <p:nvSpPr>
          <p:cNvPr id="5" name="Footer Placeholder 4"/>
          <p:cNvSpPr>
            <a:spLocks noGrp="1"/>
          </p:cNvSpPr>
          <p:nvPr>
            <p:ph type="ftr" sz="quarter" idx="11"/>
          </p:nvPr>
        </p:nvSpPr>
        <p:spPr/>
        <p:txBody>
          <a:bodyPr/>
          <a:lstStyle/>
          <a:p>
            <a:r>
              <a:rPr lang="en-US" smtClean="0"/>
              <a:t>Mika Kasslin, Nokia</a:t>
            </a:r>
            <a:endParaRPr lang="en-US"/>
          </a:p>
        </p:txBody>
      </p:sp>
      <p:sp>
        <p:nvSpPr>
          <p:cNvPr id="6" name="Slide Number Placeholder 5"/>
          <p:cNvSpPr>
            <a:spLocks noGrp="1"/>
          </p:cNvSpPr>
          <p:nvPr>
            <p:ph type="sldNum" sz="quarter" idx="12"/>
          </p:nvPr>
        </p:nvSpPr>
        <p:spPr/>
        <p:txBody>
          <a:bodyPr/>
          <a:lstStyle/>
          <a:p>
            <a:r>
              <a:rPr lang="en-US" smtClean="0"/>
              <a:t>Slide </a:t>
            </a:r>
            <a:fld id="{6ECCDA91-6D0A-4B71-B0F3-69E57499D8CB}" type="slidenum">
              <a:rPr lang="en-US" smtClean="0"/>
              <a:pPr/>
              <a:t>3</a:t>
            </a:fld>
            <a:endParaRPr lang="en-US"/>
          </a:p>
        </p:txBody>
      </p:sp>
    </p:spTree>
    <p:extLst>
      <p:ext uri="{BB962C8B-B14F-4D97-AF65-F5344CB8AC3E}">
        <p14:creationId xmlns:p14="http://schemas.microsoft.com/office/powerpoint/2010/main" val="422334960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smtClean="0"/>
              <a:t>Motion</a:t>
            </a:r>
            <a:endParaRPr lang="en-US" dirty="0"/>
          </a:p>
        </p:txBody>
      </p:sp>
      <p:sp>
        <p:nvSpPr>
          <p:cNvPr id="4" name="Date Placeholder 3"/>
          <p:cNvSpPr>
            <a:spLocks noGrp="1"/>
          </p:cNvSpPr>
          <p:nvPr>
            <p:ph type="dt" sz="half" idx="10"/>
          </p:nvPr>
        </p:nvSpPr>
        <p:spPr/>
        <p:txBody>
          <a:bodyPr/>
          <a:lstStyle/>
          <a:p>
            <a:r>
              <a:rPr lang="en-US" smtClean="0"/>
              <a:t>March 2013</a:t>
            </a:r>
            <a:endParaRPr lang="en-US" dirty="0"/>
          </a:p>
        </p:txBody>
      </p:sp>
      <p:sp>
        <p:nvSpPr>
          <p:cNvPr id="5" name="Footer Placeholder 4"/>
          <p:cNvSpPr>
            <a:spLocks noGrp="1"/>
          </p:cNvSpPr>
          <p:nvPr>
            <p:ph type="ftr" sz="quarter" idx="11"/>
          </p:nvPr>
        </p:nvSpPr>
        <p:spPr/>
        <p:txBody>
          <a:bodyPr/>
          <a:lstStyle/>
          <a:p>
            <a:r>
              <a:rPr lang="en-US" smtClean="0"/>
              <a:t>Mika Kasslin, Nokia</a:t>
            </a:r>
            <a:endParaRPr lang="en-US"/>
          </a:p>
        </p:txBody>
      </p:sp>
      <p:sp>
        <p:nvSpPr>
          <p:cNvPr id="6" name="Slide Number Placeholder 5"/>
          <p:cNvSpPr>
            <a:spLocks noGrp="1"/>
          </p:cNvSpPr>
          <p:nvPr>
            <p:ph type="sldNum" sz="quarter" idx="12"/>
          </p:nvPr>
        </p:nvSpPr>
        <p:spPr/>
        <p:txBody>
          <a:bodyPr/>
          <a:lstStyle/>
          <a:p>
            <a:r>
              <a:rPr lang="en-US" smtClean="0"/>
              <a:t>Slide </a:t>
            </a:r>
            <a:fld id="{6ECCDA91-6D0A-4B71-B0F3-69E57499D8CB}" type="slidenum">
              <a:rPr lang="en-US" smtClean="0"/>
              <a:pPr/>
              <a:t>4</a:t>
            </a:fld>
            <a:endParaRPr lang="en-US"/>
          </a:p>
        </p:txBody>
      </p:sp>
      <p:sp>
        <p:nvSpPr>
          <p:cNvPr id="7" name="Content Placeholder 2"/>
          <p:cNvSpPr>
            <a:spLocks noGrp="1"/>
          </p:cNvSpPr>
          <p:nvPr>
            <p:ph idx="1"/>
          </p:nvPr>
        </p:nvSpPr>
        <p:spPr>
          <a:xfrm>
            <a:off x="685800" y="1772816"/>
            <a:ext cx="7772400" cy="4114800"/>
          </a:xfrm>
        </p:spPr>
        <p:txBody>
          <a:bodyPr/>
          <a:lstStyle/>
          <a:p>
            <a:r>
              <a:rPr lang="fi-FI" sz="1600" dirty="0" smtClean="0"/>
              <a:t>Instruct the TG editor to prepare a new 802.19.1 draft with three normative annexes that has the following structure and update the annex labeling accordingly</a:t>
            </a:r>
          </a:p>
          <a:p>
            <a:pPr marL="742950" lvl="2" indent="0">
              <a:buNone/>
            </a:pPr>
            <a:r>
              <a:rPr lang="fi-FI" sz="1200" dirty="0" smtClean="0"/>
              <a:t>Annex A (normative) Data types</a:t>
            </a:r>
          </a:p>
          <a:p>
            <a:pPr marL="742950" lvl="2" indent="0">
              <a:buNone/>
            </a:pPr>
            <a:r>
              <a:rPr lang="fi-FI" sz="1200" dirty="0" smtClean="0"/>
              <a:t>A.1 Profile E</a:t>
            </a:r>
          </a:p>
          <a:p>
            <a:pPr marL="742950" lvl="2" indent="0">
              <a:buNone/>
            </a:pPr>
            <a:r>
              <a:rPr lang="fi-FI" sz="1200" dirty="0" smtClean="0"/>
              <a:t>A.2 Profile N</a:t>
            </a:r>
          </a:p>
          <a:p>
            <a:pPr marL="742950" lvl="2" indent="0">
              <a:buNone/>
            </a:pPr>
            <a:r>
              <a:rPr lang="fi-FI" sz="1200" dirty="0" smtClean="0"/>
              <a:t>A.3 Profile O</a:t>
            </a:r>
          </a:p>
          <a:p>
            <a:pPr marL="742950" lvl="2" indent="0">
              <a:buNone/>
            </a:pPr>
            <a:r>
              <a:rPr lang="fi-FI" sz="1200" dirty="0" smtClean="0"/>
              <a:t>Annex B (normative) Primitives</a:t>
            </a:r>
          </a:p>
          <a:p>
            <a:pPr marL="742950" lvl="2" indent="0">
              <a:buNone/>
            </a:pPr>
            <a:r>
              <a:rPr lang="fi-FI" sz="1200" dirty="0" smtClean="0"/>
              <a:t>B.1 Profile E</a:t>
            </a:r>
          </a:p>
          <a:p>
            <a:pPr marL="742950" lvl="2" indent="0">
              <a:buNone/>
            </a:pPr>
            <a:r>
              <a:rPr lang="fi-FI" sz="1200" dirty="0" smtClean="0"/>
              <a:t>B.2 Profile N</a:t>
            </a:r>
          </a:p>
          <a:p>
            <a:pPr marL="742950" lvl="2" indent="0">
              <a:buNone/>
            </a:pPr>
            <a:r>
              <a:rPr lang="fi-FI" sz="1200" dirty="0" smtClean="0"/>
              <a:t>B.3 Profile O</a:t>
            </a:r>
          </a:p>
          <a:p>
            <a:pPr marL="742950" lvl="2" indent="0">
              <a:buNone/>
            </a:pPr>
            <a:r>
              <a:rPr lang="fi-FI" sz="1200" dirty="0" smtClean="0"/>
              <a:t>Annex C (normative) Messages</a:t>
            </a:r>
          </a:p>
          <a:p>
            <a:pPr marL="742950" lvl="2" indent="0">
              <a:buNone/>
            </a:pPr>
            <a:r>
              <a:rPr lang="fi-FI" sz="1200" dirty="0" smtClean="0"/>
              <a:t>C.1 Profile E</a:t>
            </a:r>
          </a:p>
          <a:p>
            <a:pPr marL="742950" lvl="2" indent="0">
              <a:buNone/>
            </a:pPr>
            <a:r>
              <a:rPr lang="fi-FI" sz="1200" dirty="0" smtClean="0"/>
              <a:t>C.2 Profile N</a:t>
            </a:r>
          </a:p>
          <a:p>
            <a:pPr marL="742950" lvl="2" indent="0">
              <a:buNone/>
            </a:pPr>
            <a:r>
              <a:rPr lang="fi-FI" sz="1200" dirty="0" smtClean="0"/>
              <a:t>C.3 Profile O</a:t>
            </a:r>
            <a:endParaRPr lang="fi-FI" sz="1200" dirty="0" smtClean="0"/>
          </a:p>
          <a:p>
            <a:endParaRPr lang="fi-FI" sz="1600" dirty="0" smtClean="0"/>
          </a:p>
          <a:p>
            <a:r>
              <a:rPr lang="fi-FI" sz="1600" dirty="0" smtClean="0"/>
              <a:t>Moved by: </a:t>
            </a:r>
          </a:p>
          <a:p>
            <a:r>
              <a:rPr lang="fi-FI" sz="1600" dirty="0" smtClean="0"/>
              <a:t>Seconded by: </a:t>
            </a:r>
          </a:p>
          <a:p>
            <a:r>
              <a:rPr lang="fi-FI" sz="1600" dirty="0" smtClean="0"/>
              <a:t>Vote: /Y, /N, /A</a:t>
            </a:r>
            <a:endParaRPr lang="en-US" sz="1600" dirty="0"/>
          </a:p>
        </p:txBody>
      </p:sp>
    </p:spTree>
    <p:extLst>
      <p:ext uri="{BB962C8B-B14F-4D97-AF65-F5344CB8AC3E}">
        <p14:creationId xmlns:p14="http://schemas.microsoft.com/office/powerpoint/2010/main" val="167409919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smtClean="0"/>
              <a:t>Motion</a:t>
            </a:r>
            <a:endParaRPr lang="en-US" dirty="0"/>
          </a:p>
        </p:txBody>
      </p:sp>
      <p:sp>
        <p:nvSpPr>
          <p:cNvPr id="4" name="Date Placeholder 3"/>
          <p:cNvSpPr>
            <a:spLocks noGrp="1"/>
          </p:cNvSpPr>
          <p:nvPr>
            <p:ph type="dt" sz="half" idx="10"/>
          </p:nvPr>
        </p:nvSpPr>
        <p:spPr/>
        <p:txBody>
          <a:bodyPr/>
          <a:lstStyle/>
          <a:p>
            <a:r>
              <a:rPr lang="en-US" smtClean="0"/>
              <a:t>March 2013</a:t>
            </a:r>
            <a:endParaRPr lang="en-US" dirty="0"/>
          </a:p>
        </p:txBody>
      </p:sp>
      <p:sp>
        <p:nvSpPr>
          <p:cNvPr id="5" name="Footer Placeholder 4"/>
          <p:cNvSpPr>
            <a:spLocks noGrp="1"/>
          </p:cNvSpPr>
          <p:nvPr>
            <p:ph type="ftr" sz="quarter" idx="11"/>
          </p:nvPr>
        </p:nvSpPr>
        <p:spPr/>
        <p:txBody>
          <a:bodyPr/>
          <a:lstStyle/>
          <a:p>
            <a:r>
              <a:rPr lang="en-US" smtClean="0"/>
              <a:t>Mika Kasslin, Nokia</a:t>
            </a:r>
            <a:endParaRPr lang="en-US"/>
          </a:p>
        </p:txBody>
      </p:sp>
      <p:sp>
        <p:nvSpPr>
          <p:cNvPr id="6" name="Slide Number Placeholder 5"/>
          <p:cNvSpPr>
            <a:spLocks noGrp="1"/>
          </p:cNvSpPr>
          <p:nvPr>
            <p:ph type="sldNum" sz="quarter" idx="12"/>
          </p:nvPr>
        </p:nvSpPr>
        <p:spPr/>
        <p:txBody>
          <a:bodyPr/>
          <a:lstStyle/>
          <a:p>
            <a:r>
              <a:rPr lang="en-US" smtClean="0"/>
              <a:t>Slide </a:t>
            </a:r>
            <a:fld id="{6ECCDA91-6D0A-4B71-B0F3-69E57499D8CB}" type="slidenum">
              <a:rPr lang="en-US" smtClean="0"/>
              <a:pPr/>
              <a:t>5</a:t>
            </a:fld>
            <a:endParaRPr lang="en-US"/>
          </a:p>
        </p:txBody>
      </p:sp>
      <p:sp>
        <p:nvSpPr>
          <p:cNvPr id="7" name="Content Placeholder 2"/>
          <p:cNvSpPr>
            <a:spLocks noGrp="1"/>
          </p:cNvSpPr>
          <p:nvPr>
            <p:ph idx="1"/>
          </p:nvPr>
        </p:nvSpPr>
        <p:spPr>
          <a:xfrm>
            <a:off x="685800" y="1772816"/>
            <a:ext cx="7772400" cy="4114800"/>
          </a:xfrm>
        </p:spPr>
        <p:txBody>
          <a:bodyPr/>
          <a:lstStyle/>
          <a:p>
            <a:r>
              <a:rPr lang="fi-FI" sz="1600" dirty="0" smtClean="0"/>
              <a:t>Adopt contributions 19-13/0047r1, 19-13/0043r0, 19-13/0046r1, 19-13/0042r0 and 19-13/0024r2 to the following sub-sections of section 7 of the new 802.19.1 draft:</a:t>
            </a:r>
          </a:p>
          <a:p>
            <a:pPr marL="742950" lvl="2" indent="0">
              <a:buNone/>
            </a:pPr>
            <a:r>
              <a:rPr lang="fi-FI" sz="1200" dirty="0" smtClean="0"/>
              <a:t>7. Entity operation</a:t>
            </a:r>
          </a:p>
          <a:p>
            <a:pPr marL="742950" lvl="2" indent="0">
              <a:buNone/>
            </a:pPr>
            <a:r>
              <a:rPr lang="fi-FI" sz="1200" dirty="0" smtClean="0"/>
              <a:t>7.1 Common operation</a:t>
            </a:r>
          </a:p>
          <a:p>
            <a:pPr marL="742950" lvl="2" indent="0">
              <a:buNone/>
            </a:pPr>
            <a:r>
              <a:rPr lang="fi-FI" sz="1200" dirty="0" smtClean="0"/>
              <a:t>7.2 CDIS operation</a:t>
            </a:r>
          </a:p>
          <a:p>
            <a:pPr marL="742950" lvl="2" indent="0">
              <a:buNone/>
            </a:pPr>
            <a:r>
              <a:rPr lang="fi-FI" sz="1200" dirty="0" smtClean="0"/>
              <a:t>7.2.1 Profile E (19-13/0047r1)</a:t>
            </a:r>
          </a:p>
          <a:p>
            <a:pPr marL="742950" lvl="2" indent="0">
              <a:buNone/>
            </a:pPr>
            <a:r>
              <a:rPr lang="fi-FI" sz="1200" dirty="0" smtClean="0"/>
              <a:t>7.2.2 Profile N (19-13/0043r0)</a:t>
            </a:r>
          </a:p>
          <a:p>
            <a:pPr marL="742950" lvl="2" indent="0">
              <a:buNone/>
            </a:pPr>
            <a:r>
              <a:rPr lang="fi-FI" sz="1200" dirty="0" smtClean="0"/>
              <a:t>7.3 CM operation</a:t>
            </a:r>
          </a:p>
          <a:p>
            <a:pPr marL="742950" lvl="2" indent="0">
              <a:buNone/>
            </a:pPr>
            <a:r>
              <a:rPr lang="fi-FI" sz="1200" dirty="0" smtClean="0"/>
              <a:t>7.3.1 Profile E</a:t>
            </a:r>
          </a:p>
          <a:p>
            <a:pPr marL="742950" lvl="2" indent="0">
              <a:buNone/>
            </a:pPr>
            <a:r>
              <a:rPr lang="fi-FI" sz="1200" dirty="0" smtClean="0"/>
              <a:t>7.3.2 Profile N</a:t>
            </a:r>
          </a:p>
          <a:p>
            <a:pPr marL="742950" lvl="2" indent="0">
              <a:buNone/>
            </a:pPr>
            <a:r>
              <a:rPr lang="fi-FI" sz="1200" dirty="0" smtClean="0"/>
              <a:t>7.3.3 Profile O</a:t>
            </a:r>
          </a:p>
          <a:p>
            <a:pPr marL="742950" lvl="2" indent="0">
              <a:buNone/>
            </a:pPr>
            <a:r>
              <a:rPr lang="fi-FI" sz="1200" dirty="0" smtClean="0"/>
              <a:t>7.4 CE operation</a:t>
            </a:r>
          </a:p>
          <a:p>
            <a:pPr marL="742950" lvl="2" indent="0">
              <a:buNone/>
            </a:pPr>
            <a:r>
              <a:rPr lang="fi-FI" sz="1200" dirty="0" smtClean="0"/>
              <a:t>7.4.1 Profile E (19-13/0046r1)</a:t>
            </a:r>
          </a:p>
          <a:p>
            <a:pPr marL="742950" lvl="2" indent="0">
              <a:buNone/>
            </a:pPr>
            <a:r>
              <a:rPr lang="fi-FI" sz="1200" dirty="0" smtClean="0"/>
              <a:t>7.4.2 Profile N (19-13/0042r0)</a:t>
            </a:r>
          </a:p>
          <a:p>
            <a:pPr marL="742950" lvl="2" indent="0">
              <a:buNone/>
            </a:pPr>
            <a:r>
              <a:rPr lang="fi-FI" sz="1200" dirty="0" smtClean="0"/>
              <a:t>7.4.2 Profile O (19-13/0024r2)</a:t>
            </a:r>
            <a:endParaRPr lang="fi-FI" sz="1200" dirty="0" smtClean="0"/>
          </a:p>
          <a:p>
            <a:endParaRPr lang="fi-FI" sz="1600" dirty="0" smtClean="0"/>
          </a:p>
          <a:p>
            <a:r>
              <a:rPr lang="fi-FI" sz="1600" dirty="0" smtClean="0"/>
              <a:t>Moved by: </a:t>
            </a:r>
          </a:p>
          <a:p>
            <a:r>
              <a:rPr lang="fi-FI" sz="1600" dirty="0" smtClean="0"/>
              <a:t>Seconded by: </a:t>
            </a:r>
          </a:p>
          <a:p>
            <a:r>
              <a:rPr lang="fi-FI" sz="1600" dirty="0" smtClean="0"/>
              <a:t>Vote: /Y, /N, /A</a:t>
            </a:r>
            <a:endParaRPr lang="en-US" sz="1600" dirty="0"/>
          </a:p>
        </p:txBody>
      </p:sp>
    </p:spTree>
    <p:extLst>
      <p:ext uri="{BB962C8B-B14F-4D97-AF65-F5344CB8AC3E}">
        <p14:creationId xmlns:p14="http://schemas.microsoft.com/office/powerpoint/2010/main" val="222149000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smtClean="0"/>
              <a:t>Motion</a:t>
            </a:r>
            <a:endParaRPr lang="en-US" dirty="0"/>
          </a:p>
        </p:txBody>
      </p:sp>
      <p:sp>
        <p:nvSpPr>
          <p:cNvPr id="4" name="Date Placeholder 3"/>
          <p:cNvSpPr>
            <a:spLocks noGrp="1"/>
          </p:cNvSpPr>
          <p:nvPr>
            <p:ph type="dt" sz="half" idx="10"/>
          </p:nvPr>
        </p:nvSpPr>
        <p:spPr/>
        <p:txBody>
          <a:bodyPr/>
          <a:lstStyle/>
          <a:p>
            <a:r>
              <a:rPr lang="en-US" smtClean="0"/>
              <a:t>March 2013</a:t>
            </a:r>
            <a:endParaRPr lang="en-US" dirty="0"/>
          </a:p>
        </p:txBody>
      </p:sp>
      <p:sp>
        <p:nvSpPr>
          <p:cNvPr id="5" name="Footer Placeholder 4"/>
          <p:cNvSpPr>
            <a:spLocks noGrp="1"/>
          </p:cNvSpPr>
          <p:nvPr>
            <p:ph type="ftr" sz="quarter" idx="11"/>
          </p:nvPr>
        </p:nvSpPr>
        <p:spPr/>
        <p:txBody>
          <a:bodyPr/>
          <a:lstStyle/>
          <a:p>
            <a:r>
              <a:rPr lang="en-US" smtClean="0"/>
              <a:t>Mika Kasslin, Nokia</a:t>
            </a:r>
            <a:endParaRPr lang="en-US"/>
          </a:p>
        </p:txBody>
      </p:sp>
      <p:sp>
        <p:nvSpPr>
          <p:cNvPr id="6" name="Slide Number Placeholder 5"/>
          <p:cNvSpPr>
            <a:spLocks noGrp="1"/>
          </p:cNvSpPr>
          <p:nvPr>
            <p:ph type="sldNum" sz="quarter" idx="12"/>
          </p:nvPr>
        </p:nvSpPr>
        <p:spPr/>
        <p:txBody>
          <a:bodyPr/>
          <a:lstStyle/>
          <a:p>
            <a:r>
              <a:rPr lang="en-US" smtClean="0"/>
              <a:t>Slide </a:t>
            </a:r>
            <a:fld id="{6ECCDA91-6D0A-4B71-B0F3-69E57499D8CB}" type="slidenum">
              <a:rPr lang="en-US" smtClean="0"/>
              <a:pPr/>
              <a:t>6</a:t>
            </a:fld>
            <a:endParaRPr lang="en-US"/>
          </a:p>
        </p:txBody>
      </p:sp>
      <p:sp>
        <p:nvSpPr>
          <p:cNvPr id="7" name="Content Placeholder 2"/>
          <p:cNvSpPr>
            <a:spLocks noGrp="1"/>
          </p:cNvSpPr>
          <p:nvPr>
            <p:ph idx="1"/>
          </p:nvPr>
        </p:nvSpPr>
        <p:spPr>
          <a:xfrm>
            <a:off x="685800" y="1412776"/>
            <a:ext cx="7772400" cy="4114800"/>
          </a:xfrm>
        </p:spPr>
        <p:txBody>
          <a:bodyPr/>
          <a:lstStyle/>
          <a:p>
            <a:r>
              <a:rPr lang="fi-FI" sz="1600" dirty="0"/>
              <a:t>Adopt contributions </a:t>
            </a:r>
            <a:r>
              <a:rPr lang="fi-FI" sz="1600" dirty="0" smtClean="0"/>
              <a:t>19-13/0039r0</a:t>
            </a:r>
            <a:r>
              <a:rPr lang="fi-FI" sz="1600" dirty="0"/>
              <a:t>, </a:t>
            </a:r>
            <a:r>
              <a:rPr lang="fi-FI" sz="1600" dirty="0" smtClean="0"/>
              <a:t>19-13/0040r0, 19-13/0041r0, 19-13/0048r0, 19-13/0049r0 and 19-13/0050r0 </a:t>
            </a:r>
            <a:r>
              <a:rPr lang="fi-FI" sz="1600" dirty="0"/>
              <a:t>to the following sub-sections of </a:t>
            </a:r>
            <a:r>
              <a:rPr lang="fi-FI" sz="1600" dirty="0" smtClean="0"/>
              <a:t>annexes A, B and C </a:t>
            </a:r>
            <a:r>
              <a:rPr lang="fi-FI" sz="1600" dirty="0"/>
              <a:t>of the new 802.19.1 </a:t>
            </a:r>
            <a:r>
              <a:rPr lang="fi-FI" sz="1600" dirty="0" smtClean="0"/>
              <a:t>draft and instruct the TG editor to prepare the sub-sections A.3, B.3 and C.3 based on the data type, primitive and message definitions in the DF3.02 and subsequently agreed changes to the corresponding definitions:</a:t>
            </a:r>
            <a:endParaRPr lang="fi-FI" sz="1600" dirty="0" smtClean="0"/>
          </a:p>
          <a:p>
            <a:pPr marL="742950" lvl="2" indent="0">
              <a:buNone/>
            </a:pPr>
            <a:r>
              <a:rPr lang="fi-FI" sz="1200" dirty="0" smtClean="0"/>
              <a:t>Annex A (normative) Data types</a:t>
            </a:r>
          </a:p>
          <a:p>
            <a:pPr marL="742950" lvl="2" indent="0">
              <a:buNone/>
            </a:pPr>
            <a:r>
              <a:rPr lang="fi-FI" sz="1200" dirty="0" smtClean="0"/>
              <a:t>A.1 Profile E </a:t>
            </a:r>
            <a:r>
              <a:rPr lang="fi-FI" sz="1200" dirty="0"/>
              <a:t>(</a:t>
            </a:r>
            <a:r>
              <a:rPr lang="fi-FI" sz="1200" dirty="0" smtClean="0"/>
              <a:t>19-13/0050r0</a:t>
            </a:r>
            <a:r>
              <a:rPr lang="fi-FI" sz="1200" dirty="0"/>
              <a:t>)</a:t>
            </a:r>
            <a:endParaRPr lang="fi-FI" sz="1200" dirty="0" smtClean="0"/>
          </a:p>
          <a:p>
            <a:pPr marL="742950" lvl="2" indent="0">
              <a:buNone/>
            </a:pPr>
            <a:r>
              <a:rPr lang="fi-FI" sz="1200" dirty="0" smtClean="0"/>
              <a:t>A.2 Profile N (19-13/0039r0)</a:t>
            </a:r>
          </a:p>
          <a:p>
            <a:pPr marL="742950" lvl="2" indent="0">
              <a:buNone/>
            </a:pPr>
            <a:r>
              <a:rPr lang="fi-FI" sz="1200" dirty="0" smtClean="0"/>
              <a:t>A.3 Profile O</a:t>
            </a:r>
          </a:p>
          <a:p>
            <a:pPr marL="742950" lvl="2" indent="0">
              <a:buNone/>
            </a:pPr>
            <a:r>
              <a:rPr lang="fi-FI" sz="1200" dirty="0" smtClean="0"/>
              <a:t>Annex B (normative) Primitives</a:t>
            </a:r>
          </a:p>
          <a:p>
            <a:pPr marL="742950" lvl="2" indent="0">
              <a:buNone/>
            </a:pPr>
            <a:r>
              <a:rPr lang="fi-FI" sz="1200" dirty="0" smtClean="0"/>
              <a:t>B.1 </a:t>
            </a:r>
            <a:r>
              <a:rPr lang="fi-FI" sz="1200" dirty="0"/>
              <a:t>Profile E (</a:t>
            </a:r>
            <a:r>
              <a:rPr lang="fi-FI" sz="1200" dirty="0" smtClean="0"/>
              <a:t>19-13/0049r0</a:t>
            </a:r>
            <a:r>
              <a:rPr lang="fi-FI" sz="1200" dirty="0"/>
              <a:t>)</a:t>
            </a:r>
            <a:endParaRPr lang="fi-FI" sz="1200" dirty="0" smtClean="0"/>
          </a:p>
          <a:p>
            <a:pPr marL="742950" lvl="2" indent="0">
              <a:buNone/>
            </a:pPr>
            <a:r>
              <a:rPr lang="fi-FI" sz="1200" dirty="0" smtClean="0"/>
              <a:t>B.2 Profile N </a:t>
            </a:r>
            <a:r>
              <a:rPr lang="fi-FI" sz="1200" dirty="0"/>
              <a:t>(</a:t>
            </a:r>
            <a:r>
              <a:rPr lang="fi-FI" sz="1200" dirty="0" smtClean="0"/>
              <a:t>19-13/0040r0</a:t>
            </a:r>
            <a:r>
              <a:rPr lang="fi-FI" sz="1200" dirty="0"/>
              <a:t>)</a:t>
            </a:r>
            <a:endParaRPr lang="fi-FI" sz="1200" dirty="0" smtClean="0"/>
          </a:p>
          <a:p>
            <a:pPr marL="742950" lvl="2" indent="0">
              <a:buNone/>
            </a:pPr>
            <a:r>
              <a:rPr lang="fi-FI" sz="1200" dirty="0" smtClean="0"/>
              <a:t>B.3 Profile O</a:t>
            </a:r>
          </a:p>
          <a:p>
            <a:pPr marL="742950" lvl="2" indent="0">
              <a:buNone/>
            </a:pPr>
            <a:r>
              <a:rPr lang="fi-FI" sz="1200" dirty="0" smtClean="0"/>
              <a:t>Annex C (normative) Messages</a:t>
            </a:r>
          </a:p>
          <a:p>
            <a:pPr marL="742950" lvl="2" indent="0">
              <a:buNone/>
            </a:pPr>
            <a:r>
              <a:rPr lang="fi-FI" sz="1200" dirty="0" smtClean="0"/>
              <a:t>C.1 Profile </a:t>
            </a:r>
            <a:r>
              <a:rPr lang="fi-FI" sz="1200" dirty="0"/>
              <a:t>E (</a:t>
            </a:r>
            <a:r>
              <a:rPr lang="fi-FI" sz="1200" dirty="0" smtClean="0"/>
              <a:t>19-13/0048r0</a:t>
            </a:r>
            <a:r>
              <a:rPr lang="fi-FI" sz="1200" dirty="0"/>
              <a:t>)</a:t>
            </a:r>
            <a:endParaRPr lang="fi-FI" sz="1200" dirty="0" smtClean="0"/>
          </a:p>
          <a:p>
            <a:pPr marL="742950" lvl="2" indent="0">
              <a:buNone/>
            </a:pPr>
            <a:r>
              <a:rPr lang="fi-FI" sz="1200" dirty="0" smtClean="0"/>
              <a:t>C.2 Profile N </a:t>
            </a:r>
            <a:r>
              <a:rPr lang="fi-FI" sz="1200" dirty="0"/>
              <a:t>(</a:t>
            </a:r>
            <a:r>
              <a:rPr lang="fi-FI" sz="1200" dirty="0" smtClean="0"/>
              <a:t>19-13/0041r0</a:t>
            </a:r>
            <a:r>
              <a:rPr lang="fi-FI" sz="1200" dirty="0"/>
              <a:t>)</a:t>
            </a:r>
            <a:endParaRPr lang="fi-FI" sz="1200" dirty="0" smtClean="0"/>
          </a:p>
          <a:p>
            <a:pPr marL="742950" lvl="2" indent="0">
              <a:buNone/>
            </a:pPr>
            <a:r>
              <a:rPr lang="fi-FI" sz="1200" dirty="0" smtClean="0"/>
              <a:t>C.3 Profile O</a:t>
            </a:r>
            <a:endParaRPr lang="fi-FI" sz="1200" dirty="0" smtClean="0"/>
          </a:p>
          <a:p>
            <a:endParaRPr lang="fi-FI" sz="1600" dirty="0" smtClean="0"/>
          </a:p>
          <a:p>
            <a:r>
              <a:rPr lang="fi-FI" sz="1600" dirty="0" smtClean="0"/>
              <a:t>Moved by: </a:t>
            </a:r>
          </a:p>
          <a:p>
            <a:r>
              <a:rPr lang="fi-FI" sz="1600" dirty="0" smtClean="0"/>
              <a:t>Seconded by: </a:t>
            </a:r>
            <a:endParaRPr lang="fi-FI" sz="1600" dirty="0" smtClean="0"/>
          </a:p>
          <a:p>
            <a:r>
              <a:rPr lang="fi-FI" sz="1600" dirty="0" smtClean="0"/>
              <a:t>Vote: /Y, /N, /A</a:t>
            </a:r>
            <a:endParaRPr lang="fi-FI" sz="1600" dirty="0" smtClean="0"/>
          </a:p>
          <a:p>
            <a:endParaRPr lang="en-US" sz="1600" dirty="0"/>
          </a:p>
        </p:txBody>
      </p:sp>
    </p:spTree>
    <p:extLst>
      <p:ext uri="{BB962C8B-B14F-4D97-AF65-F5344CB8AC3E}">
        <p14:creationId xmlns:p14="http://schemas.microsoft.com/office/powerpoint/2010/main" val="254669692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smtClean="0"/>
              <a:t>Motion</a:t>
            </a:r>
            <a:endParaRPr lang="en-US" dirty="0"/>
          </a:p>
        </p:txBody>
      </p:sp>
      <p:sp>
        <p:nvSpPr>
          <p:cNvPr id="3" name="Content Placeholder 2"/>
          <p:cNvSpPr>
            <a:spLocks noGrp="1"/>
          </p:cNvSpPr>
          <p:nvPr>
            <p:ph idx="1"/>
          </p:nvPr>
        </p:nvSpPr>
        <p:spPr/>
        <p:txBody>
          <a:bodyPr/>
          <a:lstStyle/>
          <a:p>
            <a:r>
              <a:rPr lang="fi-FI" dirty="0" smtClean="0"/>
              <a:t>Adopt proposal in contribution 19-13/0045r0 into the IEEE 802.19.1 draft as a new informative annex</a:t>
            </a:r>
          </a:p>
          <a:p>
            <a:endParaRPr lang="fi-FI" dirty="0"/>
          </a:p>
          <a:p>
            <a:r>
              <a:rPr lang="fi-FI" dirty="0" smtClean="0"/>
              <a:t>Moved by: </a:t>
            </a:r>
          </a:p>
          <a:p>
            <a:r>
              <a:rPr lang="fi-FI" dirty="0" smtClean="0"/>
              <a:t>Seconded by: </a:t>
            </a:r>
          </a:p>
          <a:p>
            <a:r>
              <a:rPr lang="fi-FI" dirty="0" smtClean="0"/>
              <a:t>Vote: /Y, /N, /A</a:t>
            </a:r>
            <a:endParaRPr lang="fi-FI" dirty="0"/>
          </a:p>
        </p:txBody>
      </p:sp>
      <p:sp>
        <p:nvSpPr>
          <p:cNvPr id="4" name="Date Placeholder 3"/>
          <p:cNvSpPr>
            <a:spLocks noGrp="1"/>
          </p:cNvSpPr>
          <p:nvPr>
            <p:ph type="dt" sz="half" idx="10"/>
          </p:nvPr>
        </p:nvSpPr>
        <p:spPr/>
        <p:txBody>
          <a:bodyPr/>
          <a:lstStyle/>
          <a:p>
            <a:r>
              <a:rPr lang="en-US" smtClean="0"/>
              <a:t>March 2013</a:t>
            </a:r>
            <a:endParaRPr lang="en-US" dirty="0"/>
          </a:p>
        </p:txBody>
      </p:sp>
      <p:sp>
        <p:nvSpPr>
          <p:cNvPr id="5" name="Footer Placeholder 4"/>
          <p:cNvSpPr>
            <a:spLocks noGrp="1"/>
          </p:cNvSpPr>
          <p:nvPr>
            <p:ph type="ftr" sz="quarter" idx="11"/>
          </p:nvPr>
        </p:nvSpPr>
        <p:spPr/>
        <p:txBody>
          <a:bodyPr/>
          <a:lstStyle/>
          <a:p>
            <a:r>
              <a:rPr lang="en-US" smtClean="0"/>
              <a:t>Mika Kasslin, Nokia</a:t>
            </a:r>
            <a:endParaRPr lang="en-US"/>
          </a:p>
        </p:txBody>
      </p:sp>
      <p:sp>
        <p:nvSpPr>
          <p:cNvPr id="6" name="Slide Number Placeholder 5"/>
          <p:cNvSpPr>
            <a:spLocks noGrp="1"/>
          </p:cNvSpPr>
          <p:nvPr>
            <p:ph type="sldNum" sz="quarter" idx="12"/>
          </p:nvPr>
        </p:nvSpPr>
        <p:spPr/>
        <p:txBody>
          <a:bodyPr/>
          <a:lstStyle/>
          <a:p>
            <a:r>
              <a:rPr lang="en-US" smtClean="0"/>
              <a:t>Slide </a:t>
            </a:r>
            <a:fld id="{6ECCDA91-6D0A-4B71-B0F3-69E57499D8CB}" type="slidenum">
              <a:rPr lang="en-US" smtClean="0"/>
              <a:pPr/>
              <a:t>7</a:t>
            </a:fld>
            <a:endParaRPr lang="en-US"/>
          </a:p>
        </p:txBody>
      </p:sp>
    </p:spTree>
    <p:extLst>
      <p:ext uri="{BB962C8B-B14F-4D97-AF65-F5344CB8AC3E}">
        <p14:creationId xmlns:p14="http://schemas.microsoft.com/office/powerpoint/2010/main" val="324469305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smtClean="0"/>
              <a:t>Motion</a:t>
            </a:r>
            <a:endParaRPr lang="en-US" dirty="0"/>
          </a:p>
        </p:txBody>
      </p:sp>
      <p:sp>
        <p:nvSpPr>
          <p:cNvPr id="3" name="Content Placeholder 2"/>
          <p:cNvSpPr>
            <a:spLocks noGrp="1"/>
          </p:cNvSpPr>
          <p:nvPr>
            <p:ph idx="1"/>
          </p:nvPr>
        </p:nvSpPr>
        <p:spPr/>
        <p:txBody>
          <a:bodyPr/>
          <a:lstStyle/>
          <a:p>
            <a:r>
              <a:rPr lang="fi-FI" dirty="0" smtClean="0"/>
              <a:t>Adopt new procedure descriptions and updated procedure descriptions in contribution 19-13/0038r1 to the IEEE 802.19.1 draft</a:t>
            </a:r>
          </a:p>
          <a:p>
            <a:endParaRPr lang="fi-FI" dirty="0"/>
          </a:p>
          <a:p>
            <a:r>
              <a:rPr lang="fi-FI" dirty="0" smtClean="0"/>
              <a:t>Moved by: </a:t>
            </a:r>
          </a:p>
          <a:p>
            <a:r>
              <a:rPr lang="fi-FI" dirty="0" smtClean="0"/>
              <a:t>Seconded by: </a:t>
            </a:r>
          </a:p>
          <a:p>
            <a:r>
              <a:rPr lang="fi-FI" dirty="0" smtClean="0"/>
              <a:t>Vote: /Y, /N, /A</a:t>
            </a:r>
            <a:endParaRPr lang="fi-FI" dirty="0"/>
          </a:p>
        </p:txBody>
      </p:sp>
      <p:sp>
        <p:nvSpPr>
          <p:cNvPr id="4" name="Date Placeholder 3"/>
          <p:cNvSpPr>
            <a:spLocks noGrp="1"/>
          </p:cNvSpPr>
          <p:nvPr>
            <p:ph type="dt" sz="half" idx="10"/>
          </p:nvPr>
        </p:nvSpPr>
        <p:spPr/>
        <p:txBody>
          <a:bodyPr/>
          <a:lstStyle/>
          <a:p>
            <a:r>
              <a:rPr lang="en-US" smtClean="0"/>
              <a:t>March 2013</a:t>
            </a:r>
            <a:endParaRPr lang="en-US" dirty="0"/>
          </a:p>
        </p:txBody>
      </p:sp>
      <p:sp>
        <p:nvSpPr>
          <p:cNvPr id="5" name="Footer Placeholder 4"/>
          <p:cNvSpPr>
            <a:spLocks noGrp="1"/>
          </p:cNvSpPr>
          <p:nvPr>
            <p:ph type="ftr" sz="quarter" idx="11"/>
          </p:nvPr>
        </p:nvSpPr>
        <p:spPr/>
        <p:txBody>
          <a:bodyPr/>
          <a:lstStyle/>
          <a:p>
            <a:r>
              <a:rPr lang="en-US" smtClean="0"/>
              <a:t>Mika Kasslin, Nokia</a:t>
            </a:r>
            <a:endParaRPr lang="en-US"/>
          </a:p>
        </p:txBody>
      </p:sp>
      <p:sp>
        <p:nvSpPr>
          <p:cNvPr id="6" name="Slide Number Placeholder 5"/>
          <p:cNvSpPr>
            <a:spLocks noGrp="1"/>
          </p:cNvSpPr>
          <p:nvPr>
            <p:ph type="sldNum" sz="quarter" idx="12"/>
          </p:nvPr>
        </p:nvSpPr>
        <p:spPr/>
        <p:txBody>
          <a:bodyPr/>
          <a:lstStyle/>
          <a:p>
            <a:r>
              <a:rPr lang="en-US" smtClean="0"/>
              <a:t>Slide </a:t>
            </a:r>
            <a:fld id="{6ECCDA91-6D0A-4B71-B0F3-69E57499D8CB}" type="slidenum">
              <a:rPr lang="en-US" smtClean="0"/>
              <a:pPr/>
              <a:t>8</a:t>
            </a:fld>
            <a:endParaRPr lang="en-US"/>
          </a:p>
        </p:txBody>
      </p:sp>
    </p:spTree>
    <p:extLst>
      <p:ext uri="{BB962C8B-B14F-4D97-AF65-F5344CB8AC3E}">
        <p14:creationId xmlns:p14="http://schemas.microsoft.com/office/powerpoint/2010/main" val="87220421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smtClean="0"/>
              <a:t>Motion</a:t>
            </a:r>
            <a:endParaRPr lang="en-US" dirty="0"/>
          </a:p>
        </p:txBody>
      </p:sp>
      <p:sp>
        <p:nvSpPr>
          <p:cNvPr id="3" name="Content Placeholder 2"/>
          <p:cNvSpPr>
            <a:spLocks noGrp="1"/>
          </p:cNvSpPr>
          <p:nvPr>
            <p:ph idx="1"/>
          </p:nvPr>
        </p:nvSpPr>
        <p:spPr/>
        <p:txBody>
          <a:bodyPr/>
          <a:lstStyle/>
          <a:p>
            <a:r>
              <a:rPr lang="fi-FI" dirty="0" smtClean="0"/>
              <a:t>Approve </a:t>
            </a:r>
            <a:r>
              <a:rPr lang="fi-FI" dirty="0"/>
              <a:t>comment resolutions </a:t>
            </a:r>
            <a:r>
              <a:rPr lang="fi-FI" dirty="0" smtClean="0"/>
              <a:t>in </a:t>
            </a:r>
            <a:r>
              <a:rPr lang="fi-FI" dirty="0"/>
              <a:t>file </a:t>
            </a:r>
            <a:r>
              <a:rPr lang="fi-FI" dirty="0" smtClean="0"/>
              <a:t>19-12/0204r9</a:t>
            </a:r>
          </a:p>
          <a:p>
            <a:endParaRPr lang="fi-FI" dirty="0"/>
          </a:p>
          <a:p>
            <a:r>
              <a:rPr lang="fi-FI" dirty="0" smtClean="0"/>
              <a:t>Moved by: </a:t>
            </a:r>
          </a:p>
          <a:p>
            <a:r>
              <a:rPr lang="fi-FI" dirty="0" smtClean="0"/>
              <a:t>Seconded by: </a:t>
            </a:r>
          </a:p>
          <a:p>
            <a:r>
              <a:rPr lang="fi-FI" dirty="0" smtClean="0"/>
              <a:t>Vote: /Y, /N, /A</a:t>
            </a:r>
            <a:endParaRPr lang="en-US" dirty="0"/>
          </a:p>
        </p:txBody>
      </p:sp>
      <p:sp>
        <p:nvSpPr>
          <p:cNvPr id="4" name="Date Placeholder 3"/>
          <p:cNvSpPr>
            <a:spLocks noGrp="1"/>
          </p:cNvSpPr>
          <p:nvPr>
            <p:ph type="dt" sz="half" idx="10"/>
          </p:nvPr>
        </p:nvSpPr>
        <p:spPr/>
        <p:txBody>
          <a:bodyPr/>
          <a:lstStyle/>
          <a:p>
            <a:r>
              <a:rPr lang="en-US" smtClean="0"/>
              <a:t>March 2013</a:t>
            </a:r>
            <a:endParaRPr lang="en-US" dirty="0"/>
          </a:p>
        </p:txBody>
      </p:sp>
      <p:sp>
        <p:nvSpPr>
          <p:cNvPr id="5" name="Footer Placeholder 4"/>
          <p:cNvSpPr>
            <a:spLocks noGrp="1"/>
          </p:cNvSpPr>
          <p:nvPr>
            <p:ph type="ftr" sz="quarter" idx="11"/>
          </p:nvPr>
        </p:nvSpPr>
        <p:spPr/>
        <p:txBody>
          <a:bodyPr/>
          <a:lstStyle/>
          <a:p>
            <a:r>
              <a:rPr lang="en-US" smtClean="0"/>
              <a:t>Mika Kasslin, Nokia</a:t>
            </a:r>
            <a:endParaRPr lang="en-US"/>
          </a:p>
        </p:txBody>
      </p:sp>
      <p:sp>
        <p:nvSpPr>
          <p:cNvPr id="6" name="Slide Number Placeholder 5"/>
          <p:cNvSpPr>
            <a:spLocks noGrp="1"/>
          </p:cNvSpPr>
          <p:nvPr>
            <p:ph type="sldNum" sz="quarter" idx="12"/>
          </p:nvPr>
        </p:nvSpPr>
        <p:spPr/>
        <p:txBody>
          <a:bodyPr/>
          <a:lstStyle/>
          <a:p>
            <a:r>
              <a:rPr lang="en-US" smtClean="0"/>
              <a:t>Slide </a:t>
            </a:r>
            <a:fld id="{6ECCDA91-6D0A-4B71-B0F3-69E57499D8CB}" type="slidenum">
              <a:rPr lang="en-US" smtClean="0"/>
              <a:pPr/>
              <a:t>9</a:t>
            </a:fld>
            <a:endParaRPr lang="en-US"/>
          </a:p>
        </p:txBody>
      </p:sp>
    </p:spTree>
    <p:extLst>
      <p:ext uri="{BB962C8B-B14F-4D97-AF65-F5344CB8AC3E}">
        <p14:creationId xmlns:p14="http://schemas.microsoft.com/office/powerpoint/2010/main" val="226860724"/>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9-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9-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9-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9-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9-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9-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9-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9-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9-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802-19-Submission</Template>
  <TotalTime>7142</TotalTime>
  <Words>815</Words>
  <Application>Microsoft Office PowerPoint</Application>
  <PresentationFormat>On-screen Show (4:3)</PresentationFormat>
  <Paragraphs>147</Paragraphs>
  <Slides>11</Slides>
  <Notes>1</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11</vt:i4>
      </vt:variant>
    </vt:vector>
  </HeadingPairs>
  <TitlesOfParts>
    <vt:vector size="13" baseType="lpstr">
      <vt:lpstr>802-19-Submission</vt:lpstr>
      <vt:lpstr>Document</vt:lpstr>
      <vt:lpstr>TG1 Motions for Thursday</vt:lpstr>
      <vt:lpstr>Introduction</vt:lpstr>
      <vt:lpstr>Motion</vt:lpstr>
      <vt:lpstr>Motion</vt:lpstr>
      <vt:lpstr>Motion</vt:lpstr>
      <vt:lpstr>Motion</vt:lpstr>
      <vt:lpstr>Motion</vt:lpstr>
      <vt:lpstr>Motion</vt:lpstr>
      <vt:lpstr>Motion</vt:lpstr>
      <vt:lpstr>Motion</vt:lpstr>
      <vt:lpstr>Motion</vt:lpstr>
    </vt:vector>
  </TitlesOfParts>
  <Company>Nokia Oyj</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TG1 Motions for Thursday</dc:title>
  <dc:creator>Mika Kasslin</dc:creator>
  <cp:lastModifiedBy>Mika Kasslin</cp:lastModifiedBy>
  <cp:revision>88</cp:revision>
  <cp:lastPrinted>1998-02-10T13:28:06Z</cp:lastPrinted>
  <dcterms:created xsi:type="dcterms:W3CDTF">2012-09-17T11:39:56Z</dcterms:created>
  <dcterms:modified xsi:type="dcterms:W3CDTF">2013-03-21T15:35:46Z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4b0ac97d-a4b6-49ad-85ac-724c9b62ed89</vt:lpwstr>
  </property>
  <property fmtid="{D5CDD505-2E9C-101B-9397-08002B2CF9AE}" pid="3" name="NokiaConfidentiality">
    <vt:lpwstr>Public</vt:lpwstr>
  </property>
</Properties>
</file>