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69" r:id="rId2"/>
    <p:sldId id="257" r:id="rId3"/>
    <p:sldId id="273" r:id="rId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78" d="100"/>
          <a:sy n="78" d="100"/>
        </p:scale>
        <p:origin x="-1374" y="-96"/>
      </p:cViewPr>
      <p:guideLst>
        <p:guide orient="horz" pos="2160"/>
        <p:guide pos="2880"/>
      </p:guideLst>
    </p:cSldViewPr>
  </p:slideViewPr>
  <p:notesTextViewPr>
    <p:cViewPr>
      <p:scale>
        <a:sx n="1" d="1"/>
        <a:sy n="1" d="1"/>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802.19-12/0222r0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2012</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Mika Kasslin, Nokia</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3020C465-1ACF-4EC9-B824-3EC345A60EF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a:solidFill>
                <a:srgbClr val="3E8430"/>
              </a:solidFill>
              <a:latin typeface="arial"/>
            </a:endParaRPr>
          </a:p>
        </p:txBody>
      </p:sp>
    </p:spTree>
    <p:extLst>
      <p:ext uri="{BB962C8B-B14F-4D97-AF65-F5344CB8AC3E}">
        <p14:creationId xmlns:p14="http://schemas.microsoft.com/office/powerpoint/2010/main" val="216027802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802.19-12/0222r0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2012</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Mika Kasslin, Nokia</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0341E9A2-5145-4739-BAA7-C8CC718161E3}"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val="265469530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802.19-12/0222r0</a:t>
            </a:r>
            <a:endParaRPr lang="en-US"/>
          </a:p>
        </p:txBody>
      </p:sp>
      <p:sp>
        <p:nvSpPr>
          <p:cNvPr id="5" name="Rectangle 3"/>
          <p:cNvSpPr>
            <a:spLocks noGrp="1" noChangeArrowheads="1"/>
          </p:cNvSpPr>
          <p:nvPr>
            <p:ph type="dt" idx="1"/>
          </p:nvPr>
        </p:nvSpPr>
        <p:spPr>
          <a:ln/>
        </p:spPr>
        <p:txBody>
          <a:bodyPr/>
          <a:lstStyle/>
          <a:p>
            <a:r>
              <a:rPr lang="en-US" smtClean="0"/>
              <a:t>November 2012</a:t>
            </a:r>
            <a:endParaRPr lang="en-US"/>
          </a:p>
        </p:txBody>
      </p:sp>
      <p:sp>
        <p:nvSpPr>
          <p:cNvPr id="6" name="Rectangle 6"/>
          <p:cNvSpPr>
            <a:spLocks noGrp="1" noChangeArrowheads="1"/>
          </p:cNvSpPr>
          <p:nvPr>
            <p:ph type="ftr" sz="quarter" idx="4"/>
          </p:nvPr>
        </p:nvSpPr>
        <p:spPr>
          <a:ln/>
        </p:spPr>
        <p:txBody>
          <a:bodyPr/>
          <a:lstStyle/>
          <a:p>
            <a:pPr lvl="4"/>
            <a:r>
              <a:rPr lang="en-US" smtClean="0"/>
              <a:t>Mika Kasslin, Nokia</a:t>
            </a:r>
            <a:endParaRPr lang="en-US"/>
          </a:p>
        </p:txBody>
      </p:sp>
      <p:sp>
        <p:nvSpPr>
          <p:cNvPr id="7" name="Rectangle 7"/>
          <p:cNvSpPr>
            <a:spLocks noGrp="1" noChangeArrowheads="1"/>
          </p:cNvSpPr>
          <p:nvPr>
            <p:ph type="sldNum" sz="quarter" idx="5"/>
          </p:nvPr>
        </p:nvSpPr>
        <p:spPr>
          <a:ln/>
        </p:spPr>
        <p:txBody>
          <a:bodyPr/>
          <a:lstStyle/>
          <a:p>
            <a:r>
              <a:rPr lang="en-US"/>
              <a:t>Page </a:t>
            </a:r>
            <a:fld id="{DFE0DF0F-6153-4E68-8071-402F5984E75F}"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802.19-12/0222r0</a:t>
            </a:r>
            <a:endParaRPr lang="en-US"/>
          </a:p>
        </p:txBody>
      </p:sp>
      <p:sp>
        <p:nvSpPr>
          <p:cNvPr id="5" name="Rectangle 3"/>
          <p:cNvSpPr>
            <a:spLocks noGrp="1" noChangeArrowheads="1"/>
          </p:cNvSpPr>
          <p:nvPr>
            <p:ph type="dt" idx="1"/>
          </p:nvPr>
        </p:nvSpPr>
        <p:spPr>
          <a:ln/>
        </p:spPr>
        <p:txBody>
          <a:bodyPr/>
          <a:lstStyle/>
          <a:p>
            <a:r>
              <a:rPr lang="en-US" smtClean="0"/>
              <a:t>November 2012</a:t>
            </a:r>
            <a:endParaRPr lang="en-US"/>
          </a:p>
        </p:txBody>
      </p:sp>
      <p:sp>
        <p:nvSpPr>
          <p:cNvPr id="6" name="Rectangle 6"/>
          <p:cNvSpPr>
            <a:spLocks noGrp="1" noChangeArrowheads="1"/>
          </p:cNvSpPr>
          <p:nvPr>
            <p:ph type="ftr" sz="quarter" idx="4"/>
          </p:nvPr>
        </p:nvSpPr>
        <p:spPr>
          <a:ln/>
        </p:spPr>
        <p:txBody>
          <a:bodyPr/>
          <a:lstStyle/>
          <a:p>
            <a:pPr lvl="4"/>
            <a:r>
              <a:rPr lang="en-US" smtClean="0"/>
              <a:t>Mika Kasslin, Nokia</a:t>
            </a:r>
            <a:endParaRPr lang="en-US"/>
          </a:p>
        </p:txBody>
      </p:sp>
      <p:sp>
        <p:nvSpPr>
          <p:cNvPr id="7" name="Rectangle 7"/>
          <p:cNvSpPr>
            <a:spLocks noGrp="1" noChangeArrowheads="1"/>
          </p:cNvSpPr>
          <p:nvPr>
            <p:ph type="sldNum" sz="quarter" idx="5"/>
          </p:nvPr>
        </p:nvSpPr>
        <p:spPr>
          <a:ln/>
        </p:spPr>
        <p:txBody>
          <a:bodyPr/>
          <a:lstStyle/>
          <a:p>
            <a:r>
              <a:rPr lang="en-US"/>
              <a:t>Page </a:t>
            </a:r>
            <a:fld id="{49D8FE9F-B393-4B84-9E22-0E069EA96870}" type="slidenum">
              <a:rPr lang="en-US"/>
              <a:pPr/>
              <a:t>2</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January 2013</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6E53F40B-B8D0-4219-BF70-FFF868E2B009}" type="slidenum">
              <a:rPr lang="en-US"/>
              <a:pPr/>
              <a:t>‹#›</a:t>
            </a:fld>
            <a:endParaRPr lang="en-US"/>
          </a:p>
        </p:txBody>
      </p:sp>
      <p:sp>
        <p:nvSpPr>
          <p:cNvPr id="7"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val="19846418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2013</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F55A2C7-9F28-42D9-95FE-008AC741F843}" type="slidenum">
              <a:rPr lang="en-US"/>
              <a:pPr/>
              <a:t>‹#›</a:t>
            </a:fld>
            <a:endParaRPr lang="en-US"/>
          </a:p>
        </p:txBody>
      </p:sp>
    </p:spTree>
    <p:extLst>
      <p:ext uri="{BB962C8B-B14F-4D97-AF65-F5344CB8AC3E}">
        <p14:creationId xmlns:p14="http://schemas.microsoft.com/office/powerpoint/2010/main" val="36423127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2013</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5A741ED-6049-4A33-9550-142C6540156E}" type="slidenum">
              <a:rPr lang="en-US"/>
              <a:pPr/>
              <a:t>‹#›</a:t>
            </a:fld>
            <a:endParaRPr lang="en-US"/>
          </a:p>
        </p:txBody>
      </p:sp>
    </p:spTree>
    <p:extLst>
      <p:ext uri="{BB962C8B-B14F-4D97-AF65-F5344CB8AC3E}">
        <p14:creationId xmlns:p14="http://schemas.microsoft.com/office/powerpoint/2010/main" val="41340018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2013</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370B5380-D70D-45F7-9E74-EE1505487BD1}" type="slidenum">
              <a:rPr lang="en-US"/>
              <a:pPr/>
              <a:t>‹#›</a:t>
            </a:fld>
            <a:endParaRPr lang="en-US"/>
          </a:p>
        </p:txBody>
      </p:sp>
    </p:spTree>
    <p:extLst>
      <p:ext uri="{BB962C8B-B14F-4D97-AF65-F5344CB8AC3E}">
        <p14:creationId xmlns:p14="http://schemas.microsoft.com/office/powerpoint/2010/main" val="10387117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January 2013</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3162D6C-7D43-42A9-B8D5-B09640809424}" type="slidenum">
              <a:rPr lang="en-US"/>
              <a:pPr/>
              <a:t>‹#›</a:t>
            </a:fld>
            <a:endParaRPr lang="en-US"/>
          </a:p>
        </p:txBody>
      </p:sp>
    </p:spTree>
    <p:extLst>
      <p:ext uri="{BB962C8B-B14F-4D97-AF65-F5344CB8AC3E}">
        <p14:creationId xmlns:p14="http://schemas.microsoft.com/office/powerpoint/2010/main" val="26938123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January 2013</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B5BE5185-3833-4BB2-A446-FE25E68A87E7}" type="slidenum">
              <a:rPr lang="en-US"/>
              <a:pPr/>
              <a:t>‹#›</a:t>
            </a:fld>
            <a:endParaRPr lang="en-US"/>
          </a:p>
        </p:txBody>
      </p:sp>
    </p:spTree>
    <p:extLst>
      <p:ext uri="{BB962C8B-B14F-4D97-AF65-F5344CB8AC3E}">
        <p14:creationId xmlns:p14="http://schemas.microsoft.com/office/powerpoint/2010/main" val="7808369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January 2013</a:t>
            </a:r>
            <a:endParaRPr lang="en-US"/>
          </a:p>
        </p:txBody>
      </p:sp>
      <p:sp>
        <p:nvSpPr>
          <p:cNvPr id="8" name="Footer Placeholder 7"/>
          <p:cNvSpPr>
            <a:spLocks noGrp="1"/>
          </p:cNvSpPr>
          <p:nvPr>
            <p:ph type="ftr" sz="quarter" idx="11"/>
          </p:nvPr>
        </p:nvSpPr>
        <p:spPr/>
        <p:txBody>
          <a:bodyPr/>
          <a:lstStyle>
            <a:lvl1pPr>
              <a:defRPr/>
            </a:lvl1pPr>
          </a:lstStyle>
          <a:p>
            <a:r>
              <a:rPr lang="en-US" smtClean="0"/>
              <a:t>Mika Kasslin, Nokia</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CC1685C9-279C-40C1-91DD-4651325F7137}" type="slidenum">
              <a:rPr lang="en-US"/>
              <a:pPr/>
              <a:t>‹#›</a:t>
            </a:fld>
            <a:endParaRPr lang="en-US"/>
          </a:p>
        </p:txBody>
      </p:sp>
    </p:spTree>
    <p:extLst>
      <p:ext uri="{BB962C8B-B14F-4D97-AF65-F5344CB8AC3E}">
        <p14:creationId xmlns:p14="http://schemas.microsoft.com/office/powerpoint/2010/main" val="30900405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January 2013</a:t>
            </a:r>
            <a:endParaRPr lang="en-US"/>
          </a:p>
        </p:txBody>
      </p:sp>
      <p:sp>
        <p:nvSpPr>
          <p:cNvPr id="4" name="Footer Placeholder 3"/>
          <p:cNvSpPr>
            <a:spLocks noGrp="1"/>
          </p:cNvSpPr>
          <p:nvPr>
            <p:ph type="ftr" sz="quarter" idx="11"/>
          </p:nvPr>
        </p:nvSpPr>
        <p:spPr/>
        <p:txBody>
          <a:bodyPr/>
          <a:lstStyle>
            <a:lvl1pPr>
              <a:defRPr/>
            </a:lvl1pPr>
          </a:lstStyle>
          <a:p>
            <a:r>
              <a:rPr lang="en-US" smtClean="0"/>
              <a:t>Mika Kasslin, Nokia</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2A891AA7-C345-4254-B5C8-79712BB82411}" type="slidenum">
              <a:rPr lang="en-US"/>
              <a:pPr/>
              <a:t>‹#›</a:t>
            </a:fld>
            <a:endParaRPr lang="en-US"/>
          </a:p>
        </p:txBody>
      </p:sp>
    </p:spTree>
    <p:extLst>
      <p:ext uri="{BB962C8B-B14F-4D97-AF65-F5344CB8AC3E}">
        <p14:creationId xmlns:p14="http://schemas.microsoft.com/office/powerpoint/2010/main" val="19863922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January 2013</a:t>
            </a:r>
            <a:endParaRPr lang="en-US"/>
          </a:p>
        </p:txBody>
      </p:sp>
      <p:sp>
        <p:nvSpPr>
          <p:cNvPr id="3" name="Footer Placeholder 2"/>
          <p:cNvSpPr>
            <a:spLocks noGrp="1"/>
          </p:cNvSpPr>
          <p:nvPr>
            <p:ph type="ftr" sz="quarter" idx="11"/>
          </p:nvPr>
        </p:nvSpPr>
        <p:spPr/>
        <p:txBody>
          <a:bodyPr/>
          <a:lstStyle>
            <a:lvl1pPr>
              <a:defRPr/>
            </a:lvl1pPr>
          </a:lstStyle>
          <a:p>
            <a:r>
              <a:rPr lang="en-US" smtClean="0"/>
              <a:t>Mika Kasslin, Nokia</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FE3B4D1A-5E12-434F-8668-292C703F1CD0}" type="slidenum">
              <a:rPr lang="en-US"/>
              <a:pPr/>
              <a:t>‹#›</a:t>
            </a:fld>
            <a:endParaRPr lang="en-US"/>
          </a:p>
        </p:txBody>
      </p:sp>
    </p:spTree>
    <p:extLst>
      <p:ext uri="{BB962C8B-B14F-4D97-AF65-F5344CB8AC3E}">
        <p14:creationId xmlns:p14="http://schemas.microsoft.com/office/powerpoint/2010/main" val="13797038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2013</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0084BB4-662C-4BD4-8620-0E45495D686D}" type="slidenum">
              <a:rPr lang="en-US"/>
              <a:pPr/>
              <a:t>‹#›</a:t>
            </a:fld>
            <a:endParaRPr lang="en-US"/>
          </a:p>
        </p:txBody>
      </p:sp>
    </p:spTree>
    <p:extLst>
      <p:ext uri="{BB962C8B-B14F-4D97-AF65-F5344CB8AC3E}">
        <p14:creationId xmlns:p14="http://schemas.microsoft.com/office/powerpoint/2010/main" val="42618049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2013</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45DCD0B8-81D5-4ABA-8881-830A09D8E38B}" type="slidenum">
              <a:rPr lang="en-US"/>
              <a:pPr/>
              <a:t>‹#›</a:t>
            </a:fld>
            <a:endParaRPr lang="en-US"/>
          </a:p>
        </p:txBody>
      </p:sp>
    </p:spTree>
    <p:extLst>
      <p:ext uri="{BB962C8B-B14F-4D97-AF65-F5344CB8AC3E}">
        <p14:creationId xmlns:p14="http://schemas.microsoft.com/office/powerpoint/2010/main" val="6736051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defRPr sz="1800" b="1"/>
            </a:lvl1pPr>
          </a:lstStyle>
          <a:p>
            <a:r>
              <a:rPr lang="en-US" smtClean="0"/>
              <a:t>January 2013</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r>
              <a:rPr lang="en-US" smtClean="0"/>
              <a:t>Mika Kasslin, Nokia</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t>Slide </a:t>
            </a:r>
            <a:fld id="{77435F88-93D2-4460-BA27-F6C4E5C88314}" type="slidenum">
              <a:rPr lang="en-US"/>
              <a:pPr/>
              <a:t>‹#›</a:t>
            </a:fld>
            <a:endParaRPr lang="en-US"/>
          </a:p>
        </p:txBody>
      </p:sp>
      <p:sp>
        <p:nvSpPr>
          <p:cNvPr id="1031" name="Rectangle 7"/>
          <p:cNvSpPr>
            <a:spLocks noChangeArrowheads="1"/>
          </p:cNvSpPr>
          <p:nvPr/>
        </p:nvSpPr>
        <p:spPr bwMode="auto">
          <a:xfrm>
            <a:off x="5149726" y="332601"/>
            <a:ext cx="329577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802.19-13/0025r0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r>
              <a:rPr lang="en-US" smtClean="0"/>
              <a:t>January 2013</a:t>
            </a:r>
            <a:endParaRPr lang="en-US"/>
          </a:p>
        </p:txBody>
      </p:sp>
      <p:sp>
        <p:nvSpPr>
          <p:cNvPr id="8" name="Footer Placeholder 4"/>
          <p:cNvSpPr>
            <a:spLocks noGrp="1"/>
          </p:cNvSpPr>
          <p:nvPr>
            <p:ph type="ftr" sz="quarter" idx="11"/>
          </p:nvPr>
        </p:nvSpPr>
        <p:spPr/>
        <p:txBody>
          <a:bodyPr/>
          <a:lstStyle/>
          <a:p>
            <a:r>
              <a:rPr lang="en-US" smtClean="0"/>
              <a:t>Mika Kasslin, Nokia</a:t>
            </a:r>
            <a:endParaRPr lang="en-US"/>
          </a:p>
        </p:txBody>
      </p:sp>
      <p:sp>
        <p:nvSpPr>
          <p:cNvPr id="9" name="Slide Number Placeholder 5"/>
          <p:cNvSpPr>
            <a:spLocks noGrp="1"/>
          </p:cNvSpPr>
          <p:nvPr>
            <p:ph type="sldNum" sz="quarter" idx="12"/>
          </p:nvPr>
        </p:nvSpPr>
        <p:spPr/>
        <p:txBody>
          <a:bodyPr/>
          <a:lstStyle/>
          <a:p>
            <a:r>
              <a:rPr lang="en-US"/>
              <a:t>Slide </a:t>
            </a:r>
            <a:fld id="{0AAD07E4-6C99-449E-9280-2457FA0AD1B0}"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t>TG1 </a:t>
            </a:r>
            <a:r>
              <a:rPr lang="en-US" dirty="0" smtClean="0"/>
              <a:t>Timeline Proposal</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900" b="1"/>
              <a:t>Notice:</a:t>
            </a:r>
            <a:r>
              <a:rPr lang="en-US" sz="900"/>
              <a:t> </a:t>
            </a:r>
            <a:r>
              <a:rPr lang="en-US" sz="800"/>
              <a:t>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a:t>Date:</a:t>
            </a:r>
            <a:r>
              <a:rPr lang="en-US" sz="2000" b="0" dirty="0"/>
              <a:t> </a:t>
            </a:r>
            <a:r>
              <a:rPr lang="en-US" sz="2000" b="0" dirty="0" smtClean="0"/>
              <a:t>2013-01-17</a:t>
            </a:r>
            <a:endParaRPr lang="en-US" sz="2000" b="0" dirty="0"/>
          </a:p>
        </p:txBody>
      </p:sp>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pPr>
            <a:r>
              <a:rPr lang="en-US" sz="2000" b="1"/>
              <a:t>Authors:</a:t>
            </a:r>
            <a:endParaRPr lang="en-US" sz="2000"/>
          </a:p>
        </p:txBody>
      </p:sp>
      <p:graphicFrame>
        <p:nvGraphicFramePr>
          <p:cNvPr id="11" name="Object 10"/>
          <p:cNvGraphicFramePr>
            <a:graphicFrameLocks noChangeAspect="1"/>
          </p:cNvGraphicFramePr>
          <p:nvPr>
            <p:extLst>
              <p:ext uri="{D42A27DB-BD31-4B8C-83A1-F6EECF244321}">
                <p14:modId xmlns:p14="http://schemas.microsoft.com/office/powerpoint/2010/main" val="2122140961"/>
              </p:ext>
            </p:extLst>
          </p:nvPr>
        </p:nvGraphicFramePr>
        <p:xfrm>
          <a:off x="517525" y="2368971"/>
          <a:ext cx="8135938" cy="2716213"/>
        </p:xfrm>
        <a:graphic>
          <a:graphicData uri="http://schemas.openxmlformats.org/presentationml/2006/ole">
            <mc:AlternateContent xmlns:mc="http://schemas.openxmlformats.org/markup-compatibility/2006">
              <mc:Choice xmlns:v="urn:schemas-microsoft-com:vml" Requires="v">
                <p:oleObj spid="_x0000_s30752" name="Document" r:id="rId4" imgW="8267080" imgH="2754228" progId="Word.Document.8">
                  <p:embed/>
                </p:oleObj>
              </mc:Choice>
              <mc:Fallback>
                <p:oleObj name="Document" r:id="rId4" imgW="8267080" imgH="2754228"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7525" y="2368971"/>
                        <a:ext cx="8135938" cy="27162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2013</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a:t>Slide </a:t>
            </a:r>
            <a:fld id="{1E919F3D-DA19-4E16-94DE-647C62365D7C}" type="slidenum">
              <a:rPr lang="en-US"/>
              <a:pPr/>
              <a:t>2</a:t>
            </a:fld>
            <a:endParaRPr lang="en-US"/>
          </a:p>
        </p:txBody>
      </p:sp>
      <p:sp>
        <p:nvSpPr>
          <p:cNvPr id="5122" name="Rectangle 2"/>
          <p:cNvSpPr>
            <a:spLocks noGrp="1" noChangeArrowheads="1"/>
          </p:cNvSpPr>
          <p:nvPr>
            <p:ph type="title"/>
          </p:nvPr>
        </p:nvSpPr>
        <p:spPr>
          <a:noFill/>
          <a:ln/>
        </p:spPr>
        <p:txBody>
          <a:bodyPr/>
          <a:lstStyle/>
          <a:p>
            <a:r>
              <a:rPr lang="en-US"/>
              <a:t>Abstract</a:t>
            </a:r>
          </a:p>
        </p:txBody>
      </p:sp>
      <p:sp>
        <p:nvSpPr>
          <p:cNvPr id="5123" name="Rectangle 3"/>
          <p:cNvSpPr>
            <a:spLocks noGrp="1" noChangeArrowheads="1"/>
          </p:cNvSpPr>
          <p:nvPr>
            <p:ph type="body" idx="1"/>
          </p:nvPr>
        </p:nvSpPr>
        <p:spPr>
          <a:noFill/>
          <a:ln/>
        </p:spPr>
        <p:txBody>
          <a:bodyPr/>
          <a:lstStyle/>
          <a:p>
            <a:pPr>
              <a:buFontTx/>
              <a:buNone/>
            </a:pPr>
            <a:r>
              <a:rPr lang="en-US" dirty="0" smtClean="0"/>
              <a:t>	This </a:t>
            </a:r>
            <a:r>
              <a:rPr lang="en-US" dirty="0" smtClean="0"/>
              <a:t>contribution contains a timeline proposal for TG1 to be reviewed and considered in the 802.19 TG1 in January 2013 interim</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TG1 Timeline </a:t>
            </a:r>
            <a:r>
              <a:rPr lang="fi-FI" dirty="0" smtClean="0"/>
              <a:t>Proposal</a:t>
            </a:r>
            <a:endParaRPr lang="en-US" dirty="0"/>
          </a:p>
        </p:txBody>
      </p:sp>
      <p:sp>
        <p:nvSpPr>
          <p:cNvPr id="3" name="Content Placeholder 2"/>
          <p:cNvSpPr>
            <a:spLocks noGrp="1"/>
          </p:cNvSpPr>
          <p:nvPr>
            <p:ph idx="1"/>
          </p:nvPr>
        </p:nvSpPr>
        <p:spPr/>
        <p:txBody>
          <a:bodyPr/>
          <a:lstStyle/>
          <a:p>
            <a:r>
              <a:rPr lang="en-GB" dirty="0" smtClean="0"/>
              <a:t>Second </a:t>
            </a:r>
            <a:r>
              <a:rPr lang="en-GB" dirty="0"/>
              <a:t>Working Group Letter Ballot: </a:t>
            </a:r>
            <a:r>
              <a:rPr lang="en-GB" dirty="0" smtClean="0"/>
              <a:t>October </a:t>
            </a:r>
            <a:r>
              <a:rPr lang="en-GB" dirty="0"/>
              <a:t>2012</a:t>
            </a:r>
          </a:p>
          <a:p>
            <a:r>
              <a:rPr lang="en-GB" dirty="0" smtClean="0"/>
              <a:t>1</a:t>
            </a:r>
            <a:r>
              <a:rPr lang="en-GB" baseline="30000" dirty="0" smtClean="0"/>
              <a:t>st</a:t>
            </a:r>
            <a:r>
              <a:rPr lang="en-GB" dirty="0" smtClean="0"/>
              <a:t> Recirculation </a:t>
            </a:r>
            <a:r>
              <a:rPr lang="en-GB" dirty="0"/>
              <a:t>Letter Ballot: </a:t>
            </a:r>
            <a:r>
              <a:rPr lang="en-GB" dirty="0" smtClean="0"/>
              <a:t>March 2013</a:t>
            </a:r>
          </a:p>
          <a:p>
            <a:r>
              <a:rPr lang="en-GB" dirty="0" smtClean="0"/>
              <a:t>2</a:t>
            </a:r>
            <a:r>
              <a:rPr lang="en-GB" baseline="30000" dirty="0" smtClean="0"/>
              <a:t>nd</a:t>
            </a:r>
            <a:r>
              <a:rPr lang="en-GB" dirty="0" smtClean="0"/>
              <a:t> Recirculation </a:t>
            </a:r>
            <a:r>
              <a:rPr lang="en-GB" dirty="0" smtClean="0"/>
              <a:t>Letter Ballot: July 2013</a:t>
            </a:r>
            <a:endParaRPr lang="en-GB" dirty="0"/>
          </a:p>
          <a:p>
            <a:r>
              <a:rPr lang="en-GB" dirty="0"/>
              <a:t>Form Sponsor Ballot Pool: </a:t>
            </a:r>
            <a:r>
              <a:rPr lang="en-GB" dirty="0" smtClean="0"/>
              <a:t>July </a:t>
            </a:r>
            <a:r>
              <a:rPr lang="en-GB" dirty="0"/>
              <a:t>2013</a:t>
            </a:r>
            <a:endParaRPr lang="en-GB" b="0" dirty="0"/>
          </a:p>
          <a:p>
            <a:r>
              <a:rPr lang="en-GB" dirty="0"/>
              <a:t>Initial Sponsor Ballot: </a:t>
            </a:r>
            <a:r>
              <a:rPr lang="en-GB" dirty="0" smtClean="0"/>
              <a:t>November </a:t>
            </a:r>
            <a:r>
              <a:rPr lang="en-GB" dirty="0"/>
              <a:t>2013</a:t>
            </a:r>
          </a:p>
          <a:p>
            <a:r>
              <a:rPr lang="en-GB" dirty="0" smtClean="0"/>
              <a:t>Recirculation </a:t>
            </a:r>
            <a:r>
              <a:rPr lang="en-GB" dirty="0"/>
              <a:t>Sponsor Ballot: </a:t>
            </a:r>
            <a:r>
              <a:rPr lang="en-GB" dirty="0" smtClean="0"/>
              <a:t>March 2014</a:t>
            </a:r>
            <a:endParaRPr lang="en-GB" dirty="0"/>
          </a:p>
          <a:p>
            <a:r>
              <a:rPr lang="en-GB" dirty="0"/>
              <a:t>Final WG/EC Approval: </a:t>
            </a:r>
            <a:r>
              <a:rPr lang="en-GB" dirty="0" smtClean="0"/>
              <a:t>July </a:t>
            </a:r>
            <a:r>
              <a:rPr lang="en-GB" dirty="0"/>
              <a:t>2014</a:t>
            </a:r>
          </a:p>
          <a:p>
            <a:r>
              <a:rPr lang="en-GB" dirty="0" err="1"/>
              <a:t>RevCom</a:t>
            </a:r>
            <a:r>
              <a:rPr lang="en-GB" dirty="0"/>
              <a:t>/Standards Board Approval: </a:t>
            </a:r>
            <a:r>
              <a:rPr lang="en-GB" dirty="0" smtClean="0"/>
              <a:t>September 2014</a:t>
            </a:r>
            <a:endParaRPr lang="en-GB" altLang="ja-JP" dirty="0">
              <a:ea typeface="MS PGothic" pitchFamily="34" charset="-128"/>
            </a:endParaRPr>
          </a:p>
        </p:txBody>
      </p:sp>
      <p:sp>
        <p:nvSpPr>
          <p:cNvPr id="4" name="Date Placeholder 3"/>
          <p:cNvSpPr>
            <a:spLocks noGrp="1"/>
          </p:cNvSpPr>
          <p:nvPr>
            <p:ph type="dt" sz="half" idx="10"/>
          </p:nvPr>
        </p:nvSpPr>
        <p:spPr/>
        <p:txBody>
          <a:bodyPr/>
          <a:lstStyle/>
          <a:p>
            <a:r>
              <a:rPr lang="en-US" smtClean="0"/>
              <a:t>January 2013</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370B5380-D70D-45F7-9E74-EE1505487BD1}" type="slidenum">
              <a:rPr lang="en-US" smtClean="0"/>
              <a:pPr/>
              <a:t>3</a:t>
            </a:fld>
            <a:endParaRPr lang="en-US"/>
          </a:p>
        </p:txBody>
      </p:sp>
    </p:spTree>
    <p:extLst>
      <p:ext uri="{BB962C8B-B14F-4D97-AF65-F5344CB8AC3E}">
        <p14:creationId xmlns:p14="http://schemas.microsoft.com/office/powerpoint/2010/main" val="2340264471"/>
      </p:ext>
    </p:extLst>
  </p:cSld>
  <p:clrMapOvr>
    <a:masterClrMapping/>
  </p:clrMapOvr>
</p:sld>
</file>

<file path=ppt/theme/theme1.xml><?xml version="1.0" encoding="utf-8"?>
<a:theme xmlns:a="http://schemas.openxmlformats.org/drawingml/2006/main" name="802-19-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802-19-Submission</Template>
  <TotalTime>182</TotalTime>
  <Words>179</Words>
  <Application>Microsoft Office PowerPoint</Application>
  <PresentationFormat>On-screen Show (4:3)</PresentationFormat>
  <Paragraphs>32</Paragraphs>
  <Slides>3</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vt:i4>
      </vt:variant>
    </vt:vector>
  </HeadingPairs>
  <TitlesOfParts>
    <vt:vector size="5" baseType="lpstr">
      <vt:lpstr>802-19-Submission</vt:lpstr>
      <vt:lpstr>Document</vt:lpstr>
      <vt:lpstr>TG1 Timeline Proposal</vt:lpstr>
      <vt:lpstr>Abstract</vt:lpstr>
      <vt:lpstr>TG1 Timeline Proposal</vt:lpstr>
    </vt:vector>
  </TitlesOfParts>
  <Company>Nokia Oyj</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 Timeline Proposal</dc:title>
  <dc:creator>Mika Kasslin</dc:creator>
  <cp:lastModifiedBy>Mika Kasslin</cp:lastModifiedBy>
  <cp:revision>20</cp:revision>
  <cp:lastPrinted>1998-02-10T13:28:06Z</cp:lastPrinted>
  <dcterms:created xsi:type="dcterms:W3CDTF">2012-11-15T17:56:32Z</dcterms:created>
  <dcterms:modified xsi:type="dcterms:W3CDTF">2013-01-17T21:01:55Z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d7f80008-1a0d-44a2-bb45-11a50f43482d</vt:lpwstr>
  </property>
  <property fmtid="{D5CDD505-2E9C-101B-9397-08002B2CF9AE}" pid="3" name="NokiaConfidentiality">
    <vt:lpwstr>Public</vt:lpwstr>
  </property>
</Properties>
</file>