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0" r:id="rId4"/>
    <p:sldId id="271"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802.19-12/0222r0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020C465-1ACF-4EC9-B824-3EC345A60EF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1602780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802.19-12/0222r0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41E9A2-5145-4739-BAA7-C8CC718161E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6546953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802.19-12/0222r0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DFE0DF0F-6153-4E68-8071-402F5984E75F}"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802.19-12/0222r0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49D8FE9F-B393-4B84-9E22-0E069EA9687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53F40B-B8D0-4219-BF70-FFF868E2B009}"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98464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F55A2C7-9F28-42D9-95FE-008AC741F843}" type="slidenum">
              <a:rPr lang="en-US"/>
              <a:pPr/>
              <a:t>‹#›</a:t>
            </a:fld>
            <a:endParaRPr lang="en-US"/>
          </a:p>
        </p:txBody>
      </p:sp>
    </p:spTree>
    <p:extLst>
      <p:ext uri="{BB962C8B-B14F-4D97-AF65-F5344CB8AC3E}">
        <p14:creationId xmlns:p14="http://schemas.microsoft.com/office/powerpoint/2010/main" val="364231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A741ED-6049-4A33-9550-142C6540156E}" type="slidenum">
              <a:rPr lang="en-US"/>
              <a:pPr/>
              <a:t>‹#›</a:t>
            </a:fld>
            <a:endParaRPr lang="en-US"/>
          </a:p>
        </p:txBody>
      </p:sp>
    </p:spTree>
    <p:extLst>
      <p:ext uri="{BB962C8B-B14F-4D97-AF65-F5344CB8AC3E}">
        <p14:creationId xmlns:p14="http://schemas.microsoft.com/office/powerpoint/2010/main" val="413400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70B5380-D70D-45F7-9E74-EE1505487BD1}" type="slidenum">
              <a:rPr lang="en-US"/>
              <a:pPr/>
              <a:t>‹#›</a:t>
            </a:fld>
            <a:endParaRPr lang="en-US"/>
          </a:p>
        </p:txBody>
      </p:sp>
    </p:spTree>
    <p:extLst>
      <p:ext uri="{BB962C8B-B14F-4D97-AF65-F5344CB8AC3E}">
        <p14:creationId xmlns:p14="http://schemas.microsoft.com/office/powerpoint/2010/main" val="103871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162D6C-7D43-42A9-B8D5-B09640809424}" type="slidenum">
              <a:rPr lang="en-US"/>
              <a:pPr/>
              <a:t>‹#›</a:t>
            </a:fld>
            <a:endParaRPr lang="en-US"/>
          </a:p>
        </p:txBody>
      </p:sp>
    </p:spTree>
    <p:extLst>
      <p:ext uri="{BB962C8B-B14F-4D97-AF65-F5344CB8AC3E}">
        <p14:creationId xmlns:p14="http://schemas.microsoft.com/office/powerpoint/2010/main" val="269381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5BE5185-3833-4BB2-A446-FE25E68A87E7}" type="slidenum">
              <a:rPr lang="en-US"/>
              <a:pPr/>
              <a:t>‹#›</a:t>
            </a:fld>
            <a:endParaRPr lang="en-US"/>
          </a:p>
        </p:txBody>
      </p:sp>
    </p:spTree>
    <p:extLst>
      <p:ext uri="{BB962C8B-B14F-4D97-AF65-F5344CB8AC3E}">
        <p14:creationId xmlns:p14="http://schemas.microsoft.com/office/powerpoint/2010/main" val="78083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C1685C9-279C-40C1-91DD-4651325F7137}" type="slidenum">
              <a:rPr lang="en-US"/>
              <a:pPr/>
              <a:t>‹#›</a:t>
            </a:fld>
            <a:endParaRPr lang="en-US"/>
          </a:p>
        </p:txBody>
      </p:sp>
    </p:spTree>
    <p:extLst>
      <p:ext uri="{BB962C8B-B14F-4D97-AF65-F5344CB8AC3E}">
        <p14:creationId xmlns:p14="http://schemas.microsoft.com/office/powerpoint/2010/main" val="309004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A891AA7-C345-4254-B5C8-79712BB82411}" type="slidenum">
              <a:rPr lang="en-US"/>
              <a:pPr/>
              <a:t>‹#›</a:t>
            </a:fld>
            <a:endParaRPr lang="en-US"/>
          </a:p>
        </p:txBody>
      </p:sp>
    </p:spTree>
    <p:extLst>
      <p:ext uri="{BB962C8B-B14F-4D97-AF65-F5344CB8AC3E}">
        <p14:creationId xmlns:p14="http://schemas.microsoft.com/office/powerpoint/2010/main" val="198639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E3B4D1A-5E12-434F-8668-292C703F1CD0}" type="slidenum">
              <a:rPr lang="en-US"/>
              <a:pPr/>
              <a:t>‹#›</a:t>
            </a:fld>
            <a:endParaRPr lang="en-US"/>
          </a:p>
        </p:txBody>
      </p:sp>
    </p:spTree>
    <p:extLst>
      <p:ext uri="{BB962C8B-B14F-4D97-AF65-F5344CB8AC3E}">
        <p14:creationId xmlns:p14="http://schemas.microsoft.com/office/powerpoint/2010/main" val="137970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0084BB4-662C-4BD4-8620-0E45495D686D}" type="slidenum">
              <a:rPr lang="en-US"/>
              <a:pPr/>
              <a:t>‹#›</a:t>
            </a:fld>
            <a:endParaRPr lang="en-US"/>
          </a:p>
        </p:txBody>
      </p:sp>
    </p:spTree>
    <p:extLst>
      <p:ext uri="{BB962C8B-B14F-4D97-AF65-F5344CB8AC3E}">
        <p14:creationId xmlns:p14="http://schemas.microsoft.com/office/powerpoint/2010/main" val="426180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5DCD0B8-81D5-4ABA-8881-830A09D8E38B}" type="slidenum">
              <a:rPr lang="en-US"/>
              <a:pPr/>
              <a:t>‹#›</a:t>
            </a:fld>
            <a:endParaRPr lang="en-US"/>
          </a:p>
        </p:txBody>
      </p:sp>
    </p:spTree>
    <p:extLst>
      <p:ext uri="{BB962C8B-B14F-4D97-AF65-F5344CB8AC3E}">
        <p14:creationId xmlns:p14="http://schemas.microsoft.com/office/powerpoint/2010/main" val="67360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7435F88-93D2-4460-BA27-F6C4E5C88314}"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802.19-12/0222r1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November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0AAD07E4-6C99-449E-9280-2457FA0AD1B0}"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Closing Report for November 2012</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2012-11-15</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11" name="Object 10"/>
          <p:cNvGraphicFramePr>
            <a:graphicFrameLocks noChangeAspect="1"/>
          </p:cNvGraphicFramePr>
          <p:nvPr>
            <p:extLst>
              <p:ext uri="{D42A27DB-BD31-4B8C-83A1-F6EECF244321}">
                <p14:modId xmlns:p14="http://schemas.microsoft.com/office/powerpoint/2010/main" val="2122140961"/>
              </p:ext>
            </p:extLst>
          </p:nvPr>
        </p:nvGraphicFramePr>
        <p:xfrm>
          <a:off x="517525" y="2368971"/>
          <a:ext cx="8135938" cy="2716213"/>
        </p:xfrm>
        <a:graphic>
          <a:graphicData uri="http://schemas.openxmlformats.org/presentationml/2006/ole">
            <mc:AlternateContent xmlns:mc="http://schemas.openxmlformats.org/markup-compatibility/2006">
              <mc:Choice xmlns:v="urn:schemas-microsoft-com:vml" Requires="v">
                <p:oleObj spid="_x0000_s30743"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368971"/>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1E919F3D-DA19-4E16-94DE-647C62365D7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is TG1 closing report from November 2012 plenary meeting in San Antonio, TX, USA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 and Results</a:t>
            </a:r>
            <a:endParaRPr lang="en-US" dirty="0"/>
          </a:p>
        </p:txBody>
      </p:sp>
      <p:sp>
        <p:nvSpPr>
          <p:cNvPr id="3" name="Content Placeholder 2"/>
          <p:cNvSpPr>
            <a:spLocks noGrp="1"/>
          </p:cNvSpPr>
          <p:nvPr>
            <p:ph idx="1"/>
          </p:nvPr>
        </p:nvSpPr>
        <p:spPr/>
        <p:txBody>
          <a:bodyPr/>
          <a:lstStyle/>
          <a:p>
            <a:r>
              <a:rPr lang="fi-FI" dirty="0" smtClean="0"/>
              <a:t>The TG focused on comment resolutions with 168 technical, 9 general and 20 editorial comments to resolve</a:t>
            </a:r>
          </a:p>
          <a:p>
            <a:r>
              <a:rPr lang="fi-FI" dirty="0" smtClean="0"/>
              <a:t>The TG heard several contributions related to the comments and many of them were accepted as comment resolutions</a:t>
            </a:r>
          </a:p>
          <a:p>
            <a:pPr lvl="1"/>
            <a:r>
              <a:rPr lang="fi-FI" dirty="0" smtClean="0"/>
              <a:t>58</a:t>
            </a:r>
            <a:r>
              <a:rPr lang="fi-FI" dirty="0" smtClean="0"/>
              <a:t> </a:t>
            </a:r>
            <a:r>
              <a:rPr lang="fi-FI" dirty="0" smtClean="0"/>
              <a:t>technical comments resolved</a:t>
            </a:r>
          </a:p>
          <a:p>
            <a:pPr lvl="1"/>
            <a:r>
              <a:rPr lang="fi-FI" dirty="0"/>
              <a:t>8</a:t>
            </a:r>
            <a:r>
              <a:rPr lang="fi-FI" dirty="0" smtClean="0"/>
              <a:t> </a:t>
            </a:r>
            <a:r>
              <a:rPr lang="fi-FI" dirty="0" smtClean="0"/>
              <a:t>technical comments assigned</a:t>
            </a:r>
          </a:p>
          <a:p>
            <a:pPr lvl="1"/>
            <a:r>
              <a:rPr lang="fi-FI" dirty="0" smtClean="0"/>
              <a:t>All editorial comments assigned to the TG editor</a:t>
            </a:r>
          </a:p>
          <a:p>
            <a:r>
              <a:rPr lang="fi-FI" dirty="0" smtClean="0"/>
              <a:t>Draft meeting minutes available in 19-12/0210r3</a:t>
            </a:r>
          </a:p>
          <a:p>
            <a:endParaRPr lang="en-US" dirty="0"/>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3</a:t>
            </a:fld>
            <a:endParaRPr lang="en-US"/>
          </a:p>
        </p:txBody>
      </p:sp>
    </p:spTree>
    <p:extLst>
      <p:ext uri="{BB962C8B-B14F-4D97-AF65-F5344CB8AC3E}">
        <p14:creationId xmlns:p14="http://schemas.microsoft.com/office/powerpoint/2010/main" val="114643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Teleconferences</a:t>
            </a:r>
            <a:endParaRPr lang="en-US" dirty="0"/>
          </a:p>
        </p:txBody>
      </p:sp>
      <p:sp>
        <p:nvSpPr>
          <p:cNvPr id="3" name="Content Placeholder 2"/>
          <p:cNvSpPr>
            <a:spLocks noGrp="1"/>
          </p:cNvSpPr>
          <p:nvPr>
            <p:ph idx="1"/>
          </p:nvPr>
        </p:nvSpPr>
        <p:spPr/>
        <p:txBody>
          <a:bodyPr/>
          <a:lstStyle/>
          <a:p>
            <a:r>
              <a:rPr lang="fi-FI" dirty="0" smtClean="0"/>
              <a:t>The TG will have teleconferences before the January 2013 interim on the week of January 14 as follows</a:t>
            </a:r>
          </a:p>
          <a:p>
            <a:pPr lvl="1"/>
            <a:r>
              <a:rPr lang="fi-FI" dirty="0" smtClean="0"/>
              <a:t>November 28, 2012, 01:00-02:00 AM EST</a:t>
            </a:r>
          </a:p>
          <a:p>
            <a:pPr lvl="1"/>
            <a:r>
              <a:rPr lang="fi-FI" dirty="0" smtClean="0"/>
              <a:t>December 12, 2012, 01:00-02:00 AM EST</a:t>
            </a:r>
          </a:p>
          <a:p>
            <a:pPr lvl="1"/>
            <a:r>
              <a:rPr lang="fi-FI" dirty="0" smtClean="0"/>
              <a:t>December 19, 2012, 01:00-02:00 AM EST</a:t>
            </a:r>
          </a:p>
          <a:p>
            <a:pPr lvl="1"/>
            <a:r>
              <a:rPr lang="fi-FI" dirty="0" smtClean="0"/>
              <a:t>January 9, 2013, 01:00-02:00 AM EST</a:t>
            </a:r>
          </a:p>
          <a:p>
            <a:r>
              <a:rPr lang="fi-FI" dirty="0" smtClean="0"/>
              <a:t>In the agenda we’ll have at least the following topics</a:t>
            </a:r>
          </a:p>
          <a:p>
            <a:pPr lvl="1"/>
            <a:r>
              <a:rPr lang="fi-FI" dirty="0" smtClean="0"/>
              <a:t>How to indicate frequency capabilities of a WSO?</a:t>
            </a:r>
          </a:p>
          <a:p>
            <a:pPr lvl="1"/>
            <a:r>
              <a:rPr lang="fi-FI" dirty="0" smtClean="0"/>
              <a:t>Open comments and resolution proposals</a:t>
            </a:r>
          </a:p>
          <a:p>
            <a:pPr lvl="1"/>
            <a:r>
              <a:rPr lang="fi-FI" dirty="0" smtClean="0"/>
              <a:t>Review of updated TG1 schedule</a:t>
            </a:r>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4</a:t>
            </a:fld>
            <a:endParaRPr lang="en-US"/>
          </a:p>
        </p:txBody>
      </p:sp>
    </p:spTree>
    <p:extLst>
      <p:ext uri="{BB962C8B-B14F-4D97-AF65-F5344CB8AC3E}">
        <p14:creationId xmlns:p14="http://schemas.microsoft.com/office/powerpoint/2010/main" val="31024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January 2013 Interim Objectives</a:t>
            </a:r>
            <a:endParaRPr lang="en-US" dirty="0"/>
          </a:p>
        </p:txBody>
      </p:sp>
      <p:sp>
        <p:nvSpPr>
          <p:cNvPr id="3" name="Content Placeholder 2"/>
          <p:cNvSpPr>
            <a:spLocks noGrp="1"/>
          </p:cNvSpPr>
          <p:nvPr>
            <p:ph idx="1"/>
          </p:nvPr>
        </p:nvSpPr>
        <p:spPr/>
        <p:txBody>
          <a:bodyPr/>
          <a:lstStyle/>
          <a:p>
            <a:r>
              <a:rPr lang="fi-FI" dirty="0" smtClean="0"/>
              <a:t>Continue comment resolutions and resolve as many comments as </a:t>
            </a:r>
            <a:r>
              <a:rPr lang="fi-FI" dirty="0" smtClean="0"/>
              <a:t>possible</a:t>
            </a:r>
          </a:p>
          <a:p>
            <a:pPr lvl="1"/>
            <a:r>
              <a:rPr lang="fi-FI" dirty="0" smtClean="0"/>
              <a:t>From the November 2012 meeting we have still 102 technical comments open</a:t>
            </a:r>
            <a:endParaRPr lang="fi-FI" dirty="0" smtClean="0"/>
          </a:p>
          <a:p>
            <a:r>
              <a:rPr lang="fi-FI" dirty="0" smtClean="0"/>
              <a:t>Decide on whether the 802.19.1 draft is ready to be made available for IETF PAWS</a:t>
            </a:r>
          </a:p>
          <a:p>
            <a:endParaRPr lang="fi-FI" dirty="0"/>
          </a:p>
          <a:p>
            <a:r>
              <a:rPr lang="fi-FI" dirty="0" smtClean="0"/>
              <a:t>Additionally, it would be beneficial to have a presentation about IETF PAWS status since the TG agreed to use the IETF PAWS in the interface C</a:t>
            </a:r>
            <a:endParaRPr lang="en-US" dirty="0"/>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5</a:t>
            </a:fld>
            <a:endParaRPr lang="en-US"/>
          </a:p>
        </p:txBody>
      </p:sp>
    </p:spTree>
    <p:extLst>
      <p:ext uri="{BB962C8B-B14F-4D97-AF65-F5344CB8AC3E}">
        <p14:creationId xmlns:p14="http://schemas.microsoft.com/office/powerpoint/2010/main" val="3795718982"/>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140</TotalTime>
  <Words>351</Words>
  <Application>Microsoft Office PowerPoint</Application>
  <PresentationFormat>On-screen Show (4:3)</PresentationFormat>
  <Paragraphs>52</Paragraphs>
  <Slides>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802-19-Submission</vt:lpstr>
      <vt:lpstr>Document</vt:lpstr>
      <vt:lpstr>TG1 Closing Report for November 2012</vt:lpstr>
      <vt:lpstr>Abstract</vt:lpstr>
      <vt:lpstr>Agenda and Results</vt:lpstr>
      <vt:lpstr>Teleconferences</vt:lpstr>
      <vt:lpstr>January 2013 Interim Objectives</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Closing Report</dc:title>
  <dc:creator>Mika Kasslin</dc:creator>
  <cp:lastModifiedBy>Mika Kasslin</cp:lastModifiedBy>
  <cp:revision>11</cp:revision>
  <cp:lastPrinted>1998-02-10T13:28:06Z</cp:lastPrinted>
  <dcterms:created xsi:type="dcterms:W3CDTF">2012-11-15T17:56:32Z</dcterms:created>
  <dcterms:modified xsi:type="dcterms:W3CDTF">2012-11-15T20:40:34Z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d7f80008-1a0d-44a2-bb45-11a50f43482d</vt:lpwstr>
  </property>
  <property fmtid="{D5CDD505-2E9C-101B-9397-08002B2CF9AE}" pid="3" name="NokiaConfidentiality">
    <vt:lpwstr>Public</vt:lpwstr>
  </property>
</Properties>
</file>