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2" r:id="rId5"/>
    <p:sldId id="27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802.19-12/02xxr0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802.19-12/02xxr0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802.19-12/0211r0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November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November 2012</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2012-11-12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61"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Events since the September 2012 interim</a:t>
            </a:r>
            <a:endParaRPr lang="en-US" dirty="0"/>
          </a:p>
        </p:txBody>
      </p:sp>
      <p:sp>
        <p:nvSpPr>
          <p:cNvPr id="5123" name="Rectangle 3"/>
          <p:cNvSpPr>
            <a:spLocks noGrp="1" noChangeArrowheads="1"/>
          </p:cNvSpPr>
          <p:nvPr>
            <p:ph type="body" idx="1"/>
          </p:nvPr>
        </p:nvSpPr>
        <p:spPr>
          <a:xfrm>
            <a:off x="685800" y="1844824"/>
            <a:ext cx="7772400" cy="4114800"/>
          </a:xfrm>
          <a:noFill/>
          <a:ln/>
        </p:spPr>
        <p:txBody>
          <a:bodyPr/>
          <a:lstStyle/>
          <a:p>
            <a:r>
              <a:rPr lang="fi-FI" dirty="0" smtClean="0"/>
              <a:t>A WG LB on DF3.02 was hold from early October until early November</a:t>
            </a:r>
          </a:p>
          <a:p>
            <a:pPr lvl="1"/>
            <a:r>
              <a:rPr lang="fi-FI" dirty="0" smtClean="0"/>
              <a:t>As announced by the WG chair, the LB passed. Congratulations to the TG!</a:t>
            </a:r>
          </a:p>
          <a:p>
            <a:pPr lvl="1"/>
            <a:r>
              <a:rPr lang="fi-FI" dirty="0" smtClean="0"/>
              <a:t>The TG has now 197 comments to resolve</a:t>
            </a:r>
          </a:p>
          <a:p>
            <a:pPr lvl="2"/>
            <a:r>
              <a:rPr lang="fi-FI" dirty="0" smtClean="0"/>
              <a:t>168 technical</a:t>
            </a:r>
          </a:p>
          <a:p>
            <a:pPr lvl="2"/>
            <a:r>
              <a:rPr lang="fi-FI" dirty="0" smtClean="0"/>
              <a:t>9 general</a:t>
            </a:r>
          </a:p>
          <a:p>
            <a:pPr lvl="2"/>
            <a:r>
              <a:rPr lang="fi-FI" dirty="0" smtClean="0"/>
              <a:t>20 editorial</a:t>
            </a:r>
          </a:p>
          <a:p>
            <a:r>
              <a:rPr lang="fi-FI" dirty="0" smtClean="0"/>
              <a:t>The TG hold three teleconferences with agenda items selected in the September 2012 interim</a:t>
            </a:r>
          </a:p>
          <a:p>
            <a:pPr lvl="1"/>
            <a:r>
              <a:rPr lang="fi-FI" dirty="0" smtClean="0"/>
              <a:t>Only one contribution was presented and discussed </a:t>
            </a:r>
            <a:r>
              <a:rPr lang="fi-FI" dirty="0" smtClean="0"/>
              <a:t>on transport SAP</a:t>
            </a:r>
            <a:endParaRPr lang="fi-FI"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This week</a:t>
            </a:r>
            <a:endParaRPr lang="en-US" dirty="0"/>
          </a:p>
        </p:txBody>
      </p:sp>
      <p:sp>
        <p:nvSpPr>
          <p:cNvPr id="3" name="Content Placeholder 2"/>
          <p:cNvSpPr>
            <a:spLocks noGrp="1"/>
          </p:cNvSpPr>
          <p:nvPr>
            <p:ph idx="1"/>
          </p:nvPr>
        </p:nvSpPr>
        <p:spPr/>
        <p:txBody>
          <a:bodyPr/>
          <a:lstStyle/>
          <a:p>
            <a:r>
              <a:rPr lang="fi-FI" sz="2000" dirty="0" smtClean="0"/>
              <a:t>This week is dedicated to comment resolutions</a:t>
            </a:r>
          </a:p>
          <a:p>
            <a:pPr lvl="1"/>
            <a:r>
              <a:rPr lang="fi-FI" sz="1800" dirty="0" smtClean="0"/>
              <a:t>Comments are available in file 19-12/0204r0</a:t>
            </a:r>
          </a:p>
          <a:p>
            <a:pPr lvl="1"/>
            <a:r>
              <a:rPr lang="fi-FI" sz="1800" dirty="0" smtClean="0"/>
              <a:t>The TG needs to address and resolve each comment since the LB passed</a:t>
            </a:r>
          </a:p>
          <a:p>
            <a:r>
              <a:rPr lang="fi-FI" sz="2000" dirty="0" smtClean="0"/>
              <a:t>TG1 agenda can be found in 19-12/0207r1</a:t>
            </a:r>
          </a:p>
          <a:p>
            <a:r>
              <a:rPr lang="fi-FI" sz="2000" dirty="0" smtClean="0"/>
              <a:t>The proposal is to have comments reviewed and discussed per topic</a:t>
            </a:r>
          </a:p>
          <a:p>
            <a:pPr lvl="1"/>
            <a:r>
              <a:rPr lang="fi-FI" sz="1800" dirty="0" smtClean="0"/>
              <a:t>The comment resolution file 19-12/0204r0 contains grouping proposal</a:t>
            </a:r>
          </a:p>
          <a:p>
            <a:pPr lvl="1"/>
            <a:r>
              <a:rPr lang="fi-FI" sz="1800" dirty="0" smtClean="0"/>
              <a:t>Submission 19-12/0208r0 contains some more material on selected topics</a:t>
            </a:r>
          </a:p>
          <a:p>
            <a:r>
              <a:rPr lang="fi-FI" sz="2000" dirty="0" smtClean="0"/>
              <a:t>The objective is to have at least every comment group reviewed and discussed</a:t>
            </a:r>
          </a:p>
          <a:p>
            <a:r>
              <a:rPr lang="fi-FI" sz="2000" dirty="0" smtClean="0"/>
              <a:t>Additionally, it is obvious that the objective to have as many comments resolved as possible</a:t>
            </a:r>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60931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Additionally...</a:t>
            </a:r>
            <a:endParaRPr lang="en-US" dirty="0"/>
          </a:p>
        </p:txBody>
      </p:sp>
      <p:sp>
        <p:nvSpPr>
          <p:cNvPr id="3" name="Content Placeholder 2"/>
          <p:cNvSpPr>
            <a:spLocks noGrp="1"/>
          </p:cNvSpPr>
          <p:nvPr>
            <p:ph idx="1"/>
          </p:nvPr>
        </p:nvSpPr>
        <p:spPr/>
        <p:txBody>
          <a:bodyPr/>
          <a:lstStyle/>
          <a:p>
            <a:r>
              <a:rPr lang="fi-FI" dirty="0" smtClean="0"/>
              <a:t>We need to think over during the week when the TG has a draft which can be submitted to the IETF PAWS group </a:t>
            </a:r>
          </a:p>
          <a:p>
            <a:pPr lvl="1"/>
            <a:r>
              <a:rPr lang="fi-FI" dirty="0" smtClean="0"/>
              <a:t>What if anyhing should be achieved in addition to passed WG LB?</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187133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After this week</a:t>
            </a:r>
            <a:endParaRPr lang="en-US" dirty="0"/>
          </a:p>
        </p:txBody>
      </p:sp>
      <p:sp>
        <p:nvSpPr>
          <p:cNvPr id="3" name="Content Placeholder 2"/>
          <p:cNvSpPr>
            <a:spLocks noGrp="1"/>
          </p:cNvSpPr>
          <p:nvPr>
            <p:ph idx="1"/>
          </p:nvPr>
        </p:nvSpPr>
        <p:spPr/>
        <p:txBody>
          <a:bodyPr/>
          <a:lstStyle/>
          <a:p>
            <a:r>
              <a:rPr lang="fi-FI" dirty="0" smtClean="0"/>
              <a:t>Once the TG has resolved all the comments, the TG may ask the WG chair to start a recirculation WG letter ballot with an updated draft</a:t>
            </a:r>
          </a:p>
          <a:p>
            <a:pPr lvl="1"/>
            <a:r>
              <a:rPr lang="fi-FI" dirty="0" smtClean="0"/>
              <a:t>On Thursday, November 15 2012, after the comment resolutions from the week we need to update our time schedule and estimate when a recirculation WG LB can be started</a:t>
            </a:r>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325848351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1149</TotalTime>
  <Words>405</Words>
  <Application>Microsoft Office PowerPoint</Application>
  <PresentationFormat>On-screen Show (4:3)</PresentationFormat>
  <Paragraphs>52</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802-19-Submission</vt:lpstr>
      <vt:lpstr>Document</vt:lpstr>
      <vt:lpstr>TG1 Opening Report for November 2012</vt:lpstr>
      <vt:lpstr>Events since the September 2012 interim</vt:lpstr>
      <vt:lpstr>This week</vt:lpstr>
      <vt:lpstr>Additionally...</vt:lpstr>
      <vt:lpstr>After this week</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November 2012</dc:title>
  <dc:creator>Mika Kasslin</dc:creator>
  <cp:lastModifiedBy>Mika Kasslin</cp:lastModifiedBy>
  <cp:revision>31</cp:revision>
  <cp:lastPrinted>1998-02-10T13:28:06Z</cp:lastPrinted>
  <dcterms:created xsi:type="dcterms:W3CDTF">2012-09-17T11:39:56Z</dcterms:created>
  <dcterms:modified xsi:type="dcterms:W3CDTF">2012-11-12T21:15:46Z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