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71" r:id="rId4"/>
    <p:sldId id="270" r:id="rId5"/>
    <p:sldId id="272" r:id="rId6"/>
    <p:sldId id="273" r:id="rId7"/>
    <p:sldId id="27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802.19-12/02xxr0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802.19-12/02xxr0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802.19-12/0208r0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November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Draft Topics for November 2012 Meeting</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2012-11-12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49"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xfrm>
            <a:off x="685800" y="1844824"/>
            <a:ext cx="7772400" cy="4114800"/>
          </a:xfrm>
          <a:noFill/>
          <a:ln/>
        </p:spPr>
        <p:txBody>
          <a:bodyPr/>
          <a:lstStyle/>
          <a:p>
            <a:pPr>
              <a:buFontTx/>
              <a:buNone/>
            </a:pPr>
            <a:r>
              <a:rPr lang="en-US" dirty="0" smtClean="0"/>
              <a:t>	This presentation contains discussion material on TG1 draft topics which are proposed to be the basis of the TG1 agenda during the November 2012 meeting in San Antonio, TX. </a:t>
            </a:r>
          </a:p>
          <a:p>
            <a:pPr>
              <a:buFontTx/>
              <a:buNone/>
            </a:pPr>
            <a:r>
              <a:rPr lang="fi-FI" dirty="0"/>
              <a:t>	</a:t>
            </a:r>
            <a:r>
              <a:rPr lang="fi-FI" dirty="0" smtClean="0"/>
              <a:t>The topics build upon the comments received in the WG LB on DF3.02. These topics are comment categories which are included also in the comment resolution file 19-12/0204r0.</a:t>
            </a:r>
            <a:endParaRPr lang="en-US" dirty="0" smtClean="0"/>
          </a:p>
          <a:p>
            <a:pPr>
              <a:buFontTx/>
              <a:buNone/>
            </a:pPr>
            <a:r>
              <a:rPr lang="fi-FI" dirty="0" smtClean="0"/>
              <a:t>	The proposal is to use the this topic slide set in the TG1 meetings to facilitate comment resolutions especially on those comments which relate to big topics like draft structure.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a:xfrm>
            <a:off x="685800" y="1906488"/>
            <a:ext cx="7772400" cy="4114800"/>
          </a:xfrm>
        </p:spPr>
        <p:txBody>
          <a:bodyPr/>
          <a:lstStyle/>
          <a:p>
            <a:r>
              <a:rPr lang="fi-FI" sz="2000" dirty="0" smtClean="0"/>
              <a:t>Each topic builds upon comments received in the WG LB</a:t>
            </a:r>
          </a:p>
          <a:p>
            <a:r>
              <a:rPr lang="fi-FI" sz="2000" dirty="0" smtClean="0"/>
              <a:t>The topics are result of comment categorization and grouping by the TG editor in which the intention was to group similar or related comments together so that the TG1 can address them jointly</a:t>
            </a:r>
          </a:p>
          <a:p>
            <a:r>
              <a:rPr lang="fi-FI" sz="2000" dirty="0" smtClean="0"/>
              <a:t>Grouping and discussion on topics doesn’t mean that some of the comments are not resolved. The topics are intended facilitate decision making on big issues like draft structure and CDIS design. The decisions will be implemented subsequently in individual comment resolutions. </a:t>
            </a:r>
          </a:p>
          <a:p>
            <a:r>
              <a:rPr lang="fi-FI" sz="2000" dirty="0" smtClean="0"/>
              <a:t>Only a fraction of received comments are categorized to belong to a topic discussed in this slide set. Most of the comments are individual which address some specific issue in the current draft and those comments are intended to be discussed one-by-one.</a:t>
            </a: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1959783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list</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fi-FI" dirty="0" smtClean="0"/>
              <a:t>Draft structure and style</a:t>
            </a:r>
          </a:p>
          <a:p>
            <a:pPr marL="457200" indent="-457200">
              <a:buFont typeface="+mj-lt"/>
              <a:buAutoNum type="arabicPeriod"/>
            </a:pPr>
            <a:r>
              <a:rPr lang="fi-FI" dirty="0" smtClean="0"/>
              <a:t>CDIS design</a:t>
            </a:r>
          </a:p>
          <a:p>
            <a:pPr marL="457200" indent="-457200">
              <a:buFont typeface="+mj-lt"/>
              <a:buAutoNum type="arabicPeriod"/>
            </a:pPr>
            <a:r>
              <a:rPr lang="fi-FI" dirty="0" smtClean="0"/>
              <a:t>New features</a:t>
            </a:r>
          </a:p>
        </p:txBody>
      </p:sp>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324467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1: Draft structure and style</a:t>
            </a:r>
            <a:endParaRPr lang="en-US" dirty="0"/>
          </a:p>
        </p:txBody>
      </p:sp>
      <p:sp>
        <p:nvSpPr>
          <p:cNvPr id="3" name="Content Placeholder 2"/>
          <p:cNvSpPr>
            <a:spLocks noGrp="1"/>
          </p:cNvSpPr>
          <p:nvPr>
            <p:ph idx="1"/>
          </p:nvPr>
        </p:nvSpPr>
        <p:spPr/>
        <p:txBody>
          <a:bodyPr/>
          <a:lstStyle/>
          <a:p>
            <a:r>
              <a:rPr lang="fi-FI" sz="2000" dirty="0" smtClean="0"/>
              <a:t>29 technical/general comments (CID 1-29) have been grouped together and they have been titled as ”Draft structure and style” comments</a:t>
            </a:r>
          </a:p>
          <a:p>
            <a:r>
              <a:rPr lang="fi-FI" sz="2000" dirty="0" smtClean="0"/>
              <a:t>Following questions can be identified from the comments in the topic group</a:t>
            </a:r>
          </a:p>
          <a:p>
            <a:pPr lvl="1"/>
            <a:r>
              <a:rPr lang="fi-FI" sz="1800" dirty="0" smtClean="0"/>
              <a:t>How to define primitives of the COEX MEDIA SAP?</a:t>
            </a:r>
          </a:p>
          <a:p>
            <a:pPr lvl="1"/>
            <a:r>
              <a:rPr lang="fi-FI" sz="1800" dirty="0" smtClean="0"/>
              <a:t>Where to define data types and whether one set of data type definitions is enough?</a:t>
            </a:r>
          </a:p>
          <a:p>
            <a:pPr lvl="1"/>
            <a:r>
              <a:rPr lang="fi-FI" sz="1800" dirty="0" smtClean="0"/>
              <a:t>How to specify entity operations?</a:t>
            </a:r>
          </a:p>
          <a:p>
            <a:pPr lvl="1"/>
            <a:r>
              <a:rPr lang="fi-FI" sz="1800" dirty="0" smtClean="0"/>
              <a:t>How to specify profiles? Should PICS be used?</a:t>
            </a:r>
          </a:p>
          <a:p>
            <a:pPr lvl="1"/>
            <a:r>
              <a:rPr lang="fi-FI" sz="1800" dirty="0" smtClean="0"/>
              <a:t>What should be specified in section 10 and should algorithm examples given in informative annex?</a:t>
            </a:r>
          </a:p>
          <a:p>
            <a:pPr lvl="1"/>
            <a:endParaRPr lang="en-US" sz="1800"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74370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2: CDIS design</a:t>
            </a:r>
            <a:endParaRPr lang="en-US" dirty="0"/>
          </a:p>
        </p:txBody>
      </p:sp>
      <p:sp>
        <p:nvSpPr>
          <p:cNvPr id="3" name="Content Placeholder 2"/>
          <p:cNvSpPr>
            <a:spLocks noGrp="1"/>
          </p:cNvSpPr>
          <p:nvPr>
            <p:ph idx="1"/>
          </p:nvPr>
        </p:nvSpPr>
        <p:spPr/>
        <p:txBody>
          <a:bodyPr/>
          <a:lstStyle/>
          <a:p>
            <a:r>
              <a:rPr lang="fi-FI" sz="2000" dirty="0" smtClean="0"/>
              <a:t>4 </a:t>
            </a:r>
            <a:r>
              <a:rPr lang="fi-FI" sz="2000" dirty="0"/>
              <a:t>technical/general comments (CID </a:t>
            </a:r>
            <a:r>
              <a:rPr lang="fi-FI" sz="2000" dirty="0" smtClean="0"/>
              <a:t>30-33) </a:t>
            </a:r>
            <a:r>
              <a:rPr lang="fi-FI" sz="2000" dirty="0"/>
              <a:t>have been grouped together and they have been titled as </a:t>
            </a:r>
            <a:r>
              <a:rPr lang="fi-FI" sz="2000" dirty="0" smtClean="0"/>
              <a:t>”CDIS design” </a:t>
            </a:r>
            <a:r>
              <a:rPr lang="fi-FI" sz="2000" dirty="0"/>
              <a:t>comments</a:t>
            </a:r>
          </a:p>
          <a:p>
            <a:r>
              <a:rPr lang="fi-FI" sz="2000" dirty="0"/>
              <a:t>Following questions can be identified from the comments in the topic group</a:t>
            </a:r>
          </a:p>
          <a:p>
            <a:pPr lvl="1"/>
            <a:r>
              <a:rPr lang="fi-FI" sz="1800" dirty="0" smtClean="0"/>
              <a:t>What information CDIS has available for coexistence discovery?</a:t>
            </a:r>
          </a:p>
          <a:p>
            <a:pPr lvl="1"/>
            <a:r>
              <a:rPr lang="fi-FI" sz="1800" dirty="0" smtClean="0"/>
              <a:t>How CDISs interface and interact?</a:t>
            </a:r>
            <a:endParaRPr lang="fi-FI" sz="1800"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6</a:t>
            </a:fld>
            <a:endParaRPr lang="en-US"/>
          </a:p>
        </p:txBody>
      </p:sp>
    </p:spTree>
    <p:extLst>
      <p:ext uri="{BB962C8B-B14F-4D97-AF65-F5344CB8AC3E}">
        <p14:creationId xmlns:p14="http://schemas.microsoft.com/office/powerpoint/2010/main" val="3549848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Topic 3: New features</a:t>
            </a:r>
            <a:endParaRPr lang="en-US" dirty="0"/>
          </a:p>
        </p:txBody>
      </p:sp>
      <p:sp>
        <p:nvSpPr>
          <p:cNvPr id="3" name="Content Placeholder 2"/>
          <p:cNvSpPr>
            <a:spLocks noGrp="1"/>
          </p:cNvSpPr>
          <p:nvPr>
            <p:ph idx="1"/>
          </p:nvPr>
        </p:nvSpPr>
        <p:spPr/>
        <p:txBody>
          <a:bodyPr/>
          <a:lstStyle/>
          <a:p>
            <a:r>
              <a:rPr lang="fi-FI" sz="2000" dirty="0" smtClean="0"/>
              <a:t>22 </a:t>
            </a:r>
            <a:r>
              <a:rPr lang="fi-FI" sz="2000" dirty="0"/>
              <a:t>technical/general comments (CID </a:t>
            </a:r>
            <a:r>
              <a:rPr lang="fi-FI" sz="2000" dirty="0" smtClean="0"/>
              <a:t>34-55) </a:t>
            </a:r>
            <a:r>
              <a:rPr lang="fi-FI" sz="2000" dirty="0"/>
              <a:t>have been grouped together and they have been titled as </a:t>
            </a:r>
            <a:r>
              <a:rPr lang="fi-FI" sz="2000" dirty="0" smtClean="0"/>
              <a:t>”New features” </a:t>
            </a:r>
            <a:r>
              <a:rPr lang="fi-FI" sz="2000" dirty="0"/>
              <a:t>comments</a:t>
            </a:r>
          </a:p>
          <a:p>
            <a:r>
              <a:rPr lang="fi-FI" sz="2000" dirty="0"/>
              <a:t>Following </a:t>
            </a:r>
            <a:r>
              <a:rPr lang="fi-FI" sz="2000" dirty="0" smtClean="0"/>
              <a:t>questions/items </a:t>
            </a:r>
            <a:r>
              <a:rPr lang="fi-FI" sz="2000" dirty="0"/>
              <a:t>can be identified from the comments in the topic group</a:t>
            </a:r>
          </a:p>
          <a:p>
            <a:pPr lvl="1"/>
            <a:r>
              <a:rPr lang="fi-FI" sz="1800" dirty="0" smtClean="0"/>
              <a:t>Support of secondary users with different priorities</a:t>
            </a:r>
            <a:endParaRPr lang="en-US" sz="1800" dirty="0" smtClean="0"/>
          </a:p>
          <a:p>
            <a:pPr lvl="1"/>
            <a:r>
              <a:rPr lang="fi-FI" sz="1800" dirty="0" smtClean="0"/>
              <a:t>Management of a WSO by a non-802.19.1 entity</a:t>
            </a:r>
          </a:p>
          <a:p>
            <a:pPr lvl="1"/>
            <a:r>
              <a:rPr lang="fi-FI" sz="1800" dirty="0" smtClean="0"/>
              <a:t>WSO mobility information, status and measurement</a:t>
            </a:r>
            <a:endParaRPr lang="fi-FI" sz="1800" dirty="0"/>
          </a:p>
        </p:txBody>
      </p:sp>
      <p:sp>
        <p:nvSpPr>
          <p:cNvPr id="4" name="Date Placeholder 3"/>
          <p:cNvSpPr>
            <a:spLocks noGrp="1"/>
          </p:cNvSpPr>
          <p:nvPr>
            <p:ph type="dt" sz="half" idx="10"/>
          </p:nvPr>
        </p:nvSpPr>
        <p:spPr/>
        <p:txBody>
          <a:bodyPr/>
          <a:lstStyle/>
          <a:p>
            <a:r>
              <a:rPr lang="en-US" smtClean="0"/>
              <a:t>November 2012</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7</a:t>
            </a:fld>
            <a:endParaRPr lang="en-US"/>
          </a:p>
        </p:txBody>
      </p:sp>
    </p:spTree>
    <p:extLst>
      <p:ext uri="{BB962C8B-B14F-4D97-AF65-F5344CB8AC3E}">
        <p14:creationId xmlns:p14="http://schemas.microsoft.com/office/powerpoint/2010/main" val="3720983116"/>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634</TotalTime>
  <Words>517</Words>
  <Application>Microsoft Office PowerPoint</Application>
  <PresentationFormat>On-screen Show (4:3)</PresentationFormat>
  <Paragraphs>65</Paragraphs>
  <Slides>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802-19-Submission</vt:lpstr>
      <vt:lpstr>Document</vt:lpstr>
      <vt:lpstr>TG1 Draft Topics for November 2012 Meeting</vt:lpstr>
      <vt:lpstr>Abstract</vt:lpstr>
      <vt:lpstr>Introduction</vt:lpstr>
      <vt:lpstr>Topic list</vt:lpstr>
      <vt:lpstr>Topic 1: Draft structure and style</vt:lpstr>
      <vt:lpstr>Topic 2: CDIS design</vt:lpstr>
      <vt:lpstr>Topic 3: New features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Draft Topics</dc:title>
  <dc:creator>Mika Kasslin</dc:creator>
  <cp:lastModifiedBy>Mika Kasslin</cp:lastModifiedBy>
  <cp:revision>22</cp:revision>
  <cp:lastPrinted>1998-02-10T13:28:06Z</cp:lastPrinted>
  <dcterms:created xsi:type="dcterms:W3CDTF">2012-09-17T11:39:56Z</dcterms:created>
  <dcterms:modified xsi:type="dcterms:W3CDTF">2012-11-12T21:47:56Z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552fa3d8-7c59-42b9-8cab-929f518b2c7e</vt:lpwstr>
  </property>
  <property fmtid="{D5CDD505-2E9C-101B-9397-08002B2CF9AE}" pid="3" name="NokiaConfidentiality">
    <vt:lpwstr>Public</vt:lpwstr>
  </property>
</Properties>
</file>