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802.19-12/0129r2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How to accommodate different CE-CM interaction approaches in IEEE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2012-07-17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871" name="Document" r:id="rId4" imgW="8244137" imgH="2533707" progId="Word.Document.8">
                  <p:embed/>
                </p:oleObj>
              </mc:Choice>
              <mc:Fallback>
                <p:oleObj name="Document" r:id="rId4" imgW="8244137" imgH="2533707" progId="Word.Document.8">
                  <p:embed/>
                  <p:pic>
                    <p:nvPicPr>
                      <p:cNvPr id="0" name="Object 3"/>
                      <p:cNvPicPr>
                        <a:picLocks noChangeAspect="1" noChangeArrowheads="1"/>
                      </p:cNvPicPr>
                      <p:nvPr/>
                    </p:nvPicPr>
                    <p:blipFill>
                      <a:blip r:embed="rId5"/>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a:t>
            </a:r>
            <a:r>
              <a:rPr lang="fi-FI" dirty="0" smtClean="0"/>
              <a:t>contains a proposal to accommodate both pull and indication based approaches to the IEEE 802.19.1 specification for CE-CM interaction</a:t>
            </a:r>
          </a:p>
          <a:p>
            <a:pPr>
              <a:buFontTx/>
              <a:buNone/>
            </a:pPr>
            <a:r>
              <a:rPr lang="fi-FI" dirty="0"/>
              <a:t>	</a:t>
            </a:r>
            <a:r>
              <a:rPr lang="fi-FI" dirty="0" smtClean="0"/>
              <a:t>The proposal is intended to help the TG1 to get forward in discussions on entity responsibilities</a:t>
            </a:r>
          </a:p>
          <a:p>
            <a:pPr>
              <a:buFontTx/>
              <a:buNone/>
            </a:pPr>
            <a:endParaRPr lang="fi-FI" dirty="0"/>
          </a:p>
          <a:p>
            <a:pPr>
              <a:buFontTx/>
              <a:buNone/>
            </a:pPr>
            <a:r>
              <a:rPr lang="fi-FI" dirty="0" smtClean="0"/>
              <a:t>	This version of the presentation contains an alternative proposal based on discussion of the r0 of the proposal during San Diego meeting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two approaches on table</a:t>
            </a:r>
            <a:endParaRPr lang="en-US" dirty="0"/>
          </a:p>
        </p:txBody>
      </p:sp>
      <p:sp>
        <p:nvSpPr>
          <p:cNvPr id="3" name="Content Placeholder 2"/>
          <p:cNvSpPr>
            <a:spLocks noGrp="1"/>
          </p:cNvSpPr>
          <p:nvPr>
            <p:ph idx="1"/>
          </p:nvPr>
        </p:nvSpPr>
        <p:spPr>
          <a:xfrm>
            <a:off x="685800" y="1844824"/>
            <a:ext cx="7772400" cy="4114800"/>
          </a:xfrm>
        </p:spPr>
        <p:txBody>
          <a:bodyPr/>
          <a:lstStyle/>
          <a:p>
            <a:r>
              <a:rPr lang="fi-FI" dirty="0" smtClean="0"/>
              <a:t>Two approaches have been debated in the TG1 in context of a CE which is subscribed to the information service</a:t>
            </a:r>
          </a:p>
          <a:p>
            <a:pPr lvl="1"/>
            <a:r>
              <a:rPr lang="fi-FI" dirty="0" smtClean="0"/>
              <a:t>Pull based approach</a:t>
            </a:r>
          </a:p>
          <a:p>
            <a:pPr lvl="2"/>
            <a:r>
              <a:rPr lang="fi-FI" dirty="0" smtClean="0"/>
              <a:t>A CE may request the CM to provide an up to date coexistence report whenever needed</a:t>
            </a:r>
          </a:p>
          <a:p>
            <a:pPr lvl="2"/>
            <a:r>
              <a:rPr lang="fi-FI" dirty="0" smtClean="0"/>
              <a:t>A CM doesn’t send unsolicited coexistence reports</a:t>
            </a:r>
          </a:p>
          <a:p>
            <a:pPr lvl="1"/>
            <a:r>
              <a:rPr lang="fi-FI" dirty="0" smtClean="0"/>
              <a:t>Indication based approach</a:t>
            </a:r>
          </a:p>
          <a:p>
            <a:pPr lvl="2"/>
            <a:r>
              <a:rPr lang="fi-FI" dirty="0" smtClean="0"/>
              <a:t>A CM shall send a coexistence report update whenver there is a change in the report</a:t>
            </a:r>
          </a:p>
          <a:p>
            <a:r>
              <a:rPr lang="fi-FI" dirty="0" smtClean="0"/>
              <a:t>The TG1 has not yet discussed how to satisfy the both approaches; our intent with this proposal is to have a solution which satisfies proposers of both approaches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3</a:t>
            </a:fld>
            <a:endParaRPr lang="en-US"/>
          </a:p>
        </p:txBody>
      </p:sp>
    </p:spTree>
    <p:extLst>
      <p:ext uri="{BB962C8B-B14F-4D97-AF65-F5344CB8AC3E}">
        <p14:creationId xmlns:p14="http://schemas.microsoft.com/office/powerpoint/2010/main" val="1123165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proposal</a:t>
            </a:r>
            <a:endParaRPr lang="en-US" dirty="0"/>
          </a:p>
        </p:txBody>
      </p:sp>
      <p:sp>
        <p:nvSpPr>
          <p:cNvPr id="3" name="Content Placeholder 2"/>
          <p:cNvSpPr>
            <a:spLocks noGrp="1"/>
          </p:cNvSpPr>
          <p:nvPr>
            <p:ph idx="1"/>
          </p:nvPr>
        </p:nvSpPr>
        <p:spPr>
          <a:xfrm>
            <a:off x="685800" y="1772816"/>
            <a:ext cx="7772400" cy="4114800"/>
          </a:xfrm>
        </p:spPr>
        <p:txBody>
          <a:bodyPr/>
          <a:lstStyle/>
          <a:p>
            <a:r>
              <a:rPr lang="fi-FI" sz="1800" dirty="0" smtClean="0"/>
              <a:t>Basic procedures for coexistence report delivery are as specified now in the draft</a:t>
            </a:r>
            <a:endParaRPr lang="fi-FI" sz="1800" dirty="0"/>
          </a:p>
          <a:p>
            <a:pPr lvl="1"/>
            <a:r>
              <a:rPr lang="fi-FI" sz="1600" dirty="0" smtClean="0"/>
              <a:t>Obtaining coexistence report specified in 5.2.4.2 (”pull”)</a:t>
            </a:r>
          </a:p>
          <a:p>
            <a:pPr lvl="1"/>
            <a:r>
              <a:rPr lang="fi-FI" sz="1600" dirty="0" smtClean="0"/>
              <a:t>Providing coexistence report specified in 5.2.4.4 (”push”)</a:t>
            </a:r>
          </a:p>
          <a:p>
            <a:r>
              <a:rPr lang="fi-FI" sz="1800" dirty="0" smtClean="0"/>
              <a:t>A new procedure to be specified with which a CE can configure how often a CM may transmit unsolicited coexistence reports</a:t>
            </a:r>
          </a:p>
          <a:p>
            <a:pPr lvl="1"/>
            <a:r>
              <a:rPr lang="fi-FI" sz="1600" dirty="0" smtClean="0"/>
              <a:t>A CE transmits to a CM a configuration request in which it indicates the minimum interval for unsolicited coexistence reports from the CM</a:t>
            </a:r>
          </a:p>
          <a:p>
            <a:pPr lvl="1"/>
            <a:r>
              <a:rPr lang="fi-FI" sz="1600" dirty="0" smtClean="0"/>
              <a:t>The CM transmits unsolicited coexistence reports only when the report has been changed since the previous transmission of the report and as per the configuration from the CE</a:t>
            </a:r>
          </a:p>
          <a:p>
            <a:r>
              <a:rPr lang="fi-FI" sz="1800" dirty="0" smtClean="0"/>
              <a:t>The same new procedure will be available for a CM to configure how often a CE may transmit coexistence report requests</a:t>
            </a:r>
            <a:endParaRPr lang="fi-FI" sz="1800" dirty="0" smtClean="0"/>
          </a:p>
          <a:p>
            <a:pPr lvl="1"/>
            <a:r>
              <a:rPr lang="fi-FI" sz="1600" dirty="0" smtClean="0"/>
              <a:t>A CM transmits to a CE a configuration request in which it indicates the minimum interval for coexistence report requests from the CE</a:t>
            </a:r>
          </a:p>
          <a:p>
            <a:pPr lvl="1"/>
            <a:r>
              <a:rPr lang="fi-FI" sz="1600" dirty="0" smtClean="0"/>
              <a:t>The CE transmits coexistence report requests as per the configuration from the CM</a:t>
            </a:r>
            <a:endParaRPr lang="fi-FI" sz="1600"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4</a:t>
            </a:fld>
            <a:endParaRPr lang="en-US"/>
          </a:p>
        </p:txBody>
      </p:sp>
    </p:spTree>
    <p:extLst>
      <p:ext uri="{BB962C8B-B14F-4D97-AF65-F5344CB8AC3E}">
        <p14:creationId xmlns:p14="http://schemas.microsoft.com/office/powerpoint/2010/main" val="203519677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2411</TotalTime>
  <Words>400</Words>
  <Application>Microsoft Office PowerPoint</Application>
  <PresentationFormat>On-screen Show (4:3)</PresentationFormat>
  <Paragraphs>47</Paragraphs>
  <Slides>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802-19-Submission</vt:lpstr>
      <vt:lpstr>Document</vt:lpstr>
      <vt:lpstr>How to accommodate different CE-CM interaction approaches in IEEE 802.19.1?</vt:lpstr>
      <vt:lpstr>Abstract</vt:lpstr>
      <vt:lpstr>The two approaches on table</vt:lpstr>
      <vt:lpstr>The proposal</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accommodate different CE approaches in IEEE 802.19.1</dc:title>
  <dc:creator>Mika Kasslin</dc:creator>
  <cp:lastModifiedBy>Mika Kasslin</cp:lastModifiedBy>
  <cp:revision>146</cp:revision>
  <cp:lastPrinted>1998-02-10T13:28:06Z</cp:lastPrinted>
  <dcterms:created xsi:type="dcterms:W3CDTF">2012-06-20T04:37:13Z</dcterms:created>
  <dcterms:modified xsi:type="dcterms:W3CDTF">2012-07-17T21:30:11Z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ec4fe422-2a3b-4448-ba3a-51b535762955</vt:lpwstr>
  </property>
  <property fmtid="{D5CDD505-2E9C-101B-9397-08002B2CF9AE}" pid="3" name="NokiaConfidentiality">
    <vt:lpwstr>Public</vt:lpwstr>
  </property>
</Properties>
</file>