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0" r:id="rId4"/>
    <p:sldId id="271"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802.19-12/0122r0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0101BDF-10D3-4C73-9A49-A20DBCF9740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431230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802.19-12/0122r0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AEDF1E8-CCC2-42AC-B399-11286804B4A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9786395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802.19-12/0122r0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6750AB1-291E-4064-ACA8-76E8B87DB27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802.19-12/0122r0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605DA8FB-280E-4763-9985-54379DC810A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2CEA87-9544-4484-BBE1-8466071856E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2702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42AF8A-7161-42E6-883B-7AB1F9964B11}" type="slidenum">
              <a:rPr lang="en-US"/>
              <a:pPr/>
              <a:t>‹#›</a:t>
            </a:fld>
            <a:endParaRPr lang="en-US"/>
          </a:p>
        </p:txBody>
      </p:sp>
    </p:spTree>
    <p:extLst>
      <p:ext uri="{BB962C8B-B14F-4D97-AF65-F5344CB8AC3E}">
        <p14:creationId xmlns:p14="http://schemas.microsoft.com/office/powerpoint/2010/main" val="413702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0A59A1-D549-4C71-BCF0-3BD0AB2CC1F7}" type="slidenum">
              <a:rPr lang="en-US"/>
              <a:pPr/>
              <a:t>‹#›</a:t>
            </a:fld>
            <a:endParaRPr lang="en-US"/>
          </a:p>
        </p:txBody>
      </p:sp>
    </p:spTree>
    <p:extLst>
      <p:ext uri="{BB962C8B-B14F-4D97-AF65-F5344CB8AC3E}">
        <p14:creationId xmlns:p14="http://schemas.microsoft.com/office/powerpoint/2010/main" val="170823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2C037B8-C0CD-4699-A5E2-77CEE340D307}" type="slidenum">
              <a:rPr lang="en-US"/>
              <a:pPr/>
              <a:t>‹#›</a:t>
            </a:fld>
            <a:endParaRPr lang="en-US"/>
          </a:p>
        </p:txBody>
      </p:sp>
    </p:spTree>
    <p:extLst>
      <p:ext uri="{BB962C8B-B14F-4D97-AF65-F5344CB8AC3E}">
        <p14:creationId xmlns:p14="http://schemas.microsoft.com/office/powerpoint/2010/main" val="505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B72E93-5D96-4370-A81E-B32315B4396E}" type="slidenum">
              <a:rPr lang="en-US"/>
              <a:pPr/>
              <a:t>‹#›</a:t>
            </a:fld>
            <a:endParaRPr lang="en-US"/>
          </a:p>
        </p:txBody>
      </p:sp>
    </p:spTree>
    <p:extLst>
      <p:ext uri="{BB962C8B-B14F-4D97-AF65-F5344CB8AC3E}">
        <p14:creationId xmlns:p14="http://schemas.microsoft.com/office/powerpoint/2010/main" val="423116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51AAEAE-1E4F-4476-A27D-DD50381D6B70}" type="slidenum">
              <a:rPr lang="en-US"/>
              <a:pPr/>
              <a:t>‹#›</a:t>
            </a:fld>
            <a:endParaRPr lang="en-US"/>
          </a:p>
        </p:txBody>
      </p:sp>
    </p:spTree>
    <p:extLst>
      <p:ext uri="{BB962C8B-B14F-4D97-AF65-F5344CB8AC3E}">
        <p14:creationId xmlns:p14="http://schemas.microsoft.com/office/powerpoint/2010/main" val="285520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9BBA21A-F074-485B-AF5F-763FA267521C}" type="slidenum">
              <a:rPr lang="en-US"/>
              <a:pPr/>
              <a:t>‹#›</a:t>
            </a:fld>
            <a:endParaRPr lang="en-US"/>
          </a:p>
        </p:txBody>
      </p:sp>
    </p:spTree>
    <p:extLst>
      <p:ext uri="{BB962C8B-B14F-4D97-AF65-F5344CB8AC3E}">
        <p14:creationId xmlns:p14="http://schemas.microsoft.com/office/powerpoint/2010/main" val="106683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834C614-D52A-4835-BE6D-F6BA82FBDA63}" type="slidenum">
              <a:rPr lang="en-US"/>
              <a:pPr/>
              <a:t>‹#›</a:t>
            </a:fld>
            <a:endParaRPr lang="en-US"/>
          </a:p>
        </p:txBody>
      </p:sp>
    </p:spTree>
    <p:extLst>
      <p:ext uri="{BB962C8B-B14F-4D97-AF65-F5344CB8AC3E}">
        <p14:creationId xmlns:p14="http://schemas.microsoft.com/office/powerpoint/2010/main" val="98897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79D49DA-51F1-44B2-AD9A-645C56957565}" type="slidenum">
              <a:rPr lang="en-US"/>
              <a:pPr/>
              <a:t>‹#›</a:t>
            </a:fld>
            <a:endParaRPr lang="en-US"/>
          </a:p>
        </p:txBody>
      </p:sp>
    </p:spTree>
    <p:extLst>
      <p:ext uri="{BB962C8B-B14F-4D97-AF65-F5344CB8AC3E}">
        <p14:creationId xmlns:p14="http://schemas.microsoft.com/office/powerpoint/2010/main" val="5900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70F87C5-F780-41B3-87BE-825C93D53BDB}" type="slidenum">
              <a:rPr lang="en-US"/>
              <a:pPr/>
              <a:t>‹#›</a:t>
            </a:fld>
            <a:endParaRPr lang="en-US"/>
          </a:p>
        </p:txBody>
      </p:sp>
    </p:spTree>
    <p:extLst>
      <p:ext uri="{BB962C8B-B14F-4D97-AF65-F5344CB8AC3E}">
        <p14:creationId xmlns:p14="http://schemas.microsoft.com/office/powerpoint/2010/main" val="199762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12045EB-C91E-41FA-9FD4-A67984522E7B}" type="slidenum">
              <a:rPr lang="en-US"/>
              <a:pPr/>
              <a:t>‹#›</a:t>
            </a:fld>
            <a:endParaRPr lang="en-US"/>
          </a:p>
        </p:txBody>
      </p:sp>
    </p:spTree>
    <p:extLst>
      <p:ext uri="{BB962C8B-B14F-4D97-AF65-F5344CB8AC3E}">
        <p14:creationId xmlns:p14="http://schemas.microsoft.com/office/powerpoint/2010/main" val="40812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C1D59C7-5A88-40D5-9B0A-A6AF125CE828}"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802.19-12/0129r1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9DD60D4E-90DC-4618-958F-18A3703AE72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How to accommodate different CE-CM interaction approaches in IEEE 802.19.1?</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2012-07-17</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913298572"/>
              </p:ext>
            </p:extLst>
          </p:nvPr>
        </p:nvGraphicFramePr>
        <p:xfrm>
          <a:off x="517525" y="2346325"/>
          <a:ext cx="7685088" cy="2357438"/>
        </p:xfrm>
        <a:graphic>
          <a:graphicData uri="http://schemas.openxmlformats.org/presentationml/2006/ole">
            <mc:AlternateContent xmlns:mc="http://schemas.openxmlformats.org/markup-compatibility/2006">
              <mc:Choice xmlns:v="urn:schemas-microsoft-com:vml" Requires="v">
                <p:oleObj spid="_x0000_s30865" name="Document" r:id="rId4" imgW="8244137" imgH="2533707" progId="Word.Document.8">
                  <p:embed/>
                </p:oleObj>
              </mc:Choice>
              <mc:Fallback>
                <p:oleObj name="Document" r:id="rId4" imgW="8244137" imgH="2533707" progId="Word.Document.8">
                  <p:embed/>
                  <p:pic>
                    <p:nvPicPr>
                      <p:cNvPr id="0" name="Object 3"/>
                      <p:cNvPicPr>
                        <a:picLocks noChangeAspect="1" noChangeArrowheads="1"/>
                      </p:cNvPicPr>
                      <p:nvPr/>
                    </p:nvPicPr>
                    <p:blipFill>
                      <a:blip r:embed="rId5"/>
                      <a:srcRect/>
                      <a:stretch>
                        <a:fillRect/>
                      </a:stretch>
                    </p:blipFill>
                    <p:spPr bwMode="auto">
                      <a:xfrm>
                        <a:off x="517525" y="2346325"/>
                        <a:ext cx="7685088" cy="235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5AD09B75-DBD5-4A86-BBF4-5E3586CCB5E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a:t>
            </a:r>
            <a:r>
              <a:rPr lang="fi-FI" dirty="0" smtClean="0"/>
              <a:t>contains a proposal to accommodate both pull and indication based approaches to the IEEE 802.19.1 specification for CE-CM interaction</a:t>
            </a:r>
          </a:p>
          <a:p>
            <a:pPr>
              <a:buFontTx/>
              <a:buNone/>
            </a:pPr>
            <a:r>
              <a:rPr lang="fi-FI" dirty="0"/>
              <a:t>	</a:t>
            </a:r>
            <a:r>
              <a:rPr lang="fi-FI" dirty="0" smtClean="0"/>
              <a:t>The proposal is intended to help the TG1 to get forward in discussions on entity </a:t>
            </a:r>
            <a:r>
              <a:rPr lang="fi-FI" dirty="0" smtClean="0"/>
              <a:t>responsibilities</a:t>
            </a:r>
          </a:p>
          <a:p>
            <a:pPr>
              <a:buFontTx/>
              <a:buNone/>
            </a:pPr>
            <a:endParaRPr lang="fi-FI" dirty="0"/>
          </a:p>
          <a:p>
            <a:pPr>
              <a:buFontTx/>
              <a:buNone/>
            </a:pPr>
            <a:r>
              <a:rPr lang="fi-FI" dirty="0" smtClean="0"/>
              <a:t>	This version of the presentation contains an alternative proposal based on discussion of the r0 of the proposal during San Diego meeting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two approaches on table</a:t>
            </a:r>
            <a:endParaRPr lang="en-US" dirty="0"/>
          </a:p>
        </p:txBody>
      </p:sp>
      <p:sp>
        <p:nvSpPr>
          <p:cNvPr id="3" name="Content Placeholder 2"/>
          <p:cNvSpPr>
            <a:spLocks noGrp="1"/>
          </p:cNvSpPr>
          <p:nvPr>
            <p:ph idx="1"/>
          </p:nvPr>
        </p:nvSpPr>
        <p:spPr>
          <a:xfrm>
            <a:off x="685800" y="1844824"/>
            <a:ext cx="7772400" cy="4114800"/>
          </a:xfrm>
        </p:spPr>
        <p:txBody>
          <a:bodyPr/>
          <a:lstStyle/>
          <a:p>
            <a:r>
              <a:rPr lang="fi-FI" dirty="0" smtClean="0"/>
              <a:t>Two approaches have been debated in the TG1 in context of a CE which is subscribed to the information service</a:t>
            </a:r>
          </a:p>
          <a:p>
            <a:pPr lvl="1"/>
            <a:r>
              <a:rPr lang="fi-FI" dirty="0" smtClean="0"/>
              <a:t>Pull based approach</a:t>
            </a:r>
          </a:p>
          <a:p>
            <a:pPr lvl="2"/>
            <a:r>
              <a:rPr lang="fi-FI" dirty="0" smtClean="0"/>
              <a:t>A CE may request the CM to provide an up to date coexistence report whenever needed</a:t>
            </a:r>
          </a:p>
          <a:p>
            <a:pPr lvl="2"/>
            <a:r>
              <a:rPr lang="fi-FI" dirty="0" smtClean="0"/>
              <a:t>A CM doesn’t send unsolicited coexistence reports</a:t>
            </a:r>
          </a:p>
          <a:p>
            <a:pPr lvl="1"/>
            <a:r>
              <a:rPr lang="fi-FI" dirty="0" smtClean="0"/>
              <a:t>Indication based approach</a:t>
            </a:r>
          </a:p>
          <a:p>
            <a:pPr lvl="2"/>
            <a:r>
              <a:rPr lang="fi-FI" dirty="0" smtClean="0"/>
              <a:t>A </a:t>
            </a:r>
            <a:r>
              <a:rPr lang="fi-FI" dirty="0" smtClean="0"/>
              <a:t>CM shall send a coexistence report update whenver there is a change in the report</a:t>
            </a:r>
          </a:p>
          <a:p>
            <a:r>
              <a:rPr lang="fi-FI" dirty="0" smtClean="0"/>
              <a:t>The TG1 has not yet discussed how to satisfy the both approaches; our intent with this proposal is to have a solution which satisfies proposers of both approaches</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3</a:t>
            </a:fld>
            <a:endParaRPr lang="en-US"/>
          </a:p>
        </p:txBody>
      </p:sp>
    </p:spTree>
    <p:extLst>
      <p:ext uri="{BB962C8B-B14F-4D97-AF65-F5344CB8AC3E}">
        <p14:creationId xmlns:p14="http://schemas.microsoft.com/office/powerpoint/2010/main" val="1123165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proposal</a:t>
            </a:r>
            <a:endParaRPr lang="en-US" dirty="0"/>
          </a:p>
        </p:txBody>
      </p:sp>
      <p:sp>
        <p:nvSpPr>
          <p:cNvPr id="3" name="Content Placeholder 2"/>
          <p:cNvSpPr>
            <a:spLocks noGrp="1"/>
          </p:cNvSpPr>
          <p:nvPr>
            <p:ph idx="1"/>
          </p:nvPr>
        </p:nvSpPr>
        <p:spPr/>
        <p:txBody>
          <a:bodyPr/>
          <a:lstStyle/>
          <a:p>
            <a:r>
              <a:rPr lang="fi-FI" dirty="0" smtClean="0"/>
              <a:t>A CM shall send an unsolicited announcement whenever there is a change in the coexistence report</a:t>
            </a:r>
          </a:p>
          <a:p>
            <a:pPr lvl="1"/>
            <a:r>
              <a:rPr lang="fi-FI" dirty="0" smtClean="0"/>
              <a:t>The unsolicited announcement may contain the up to date coexistence report</a:t>
            </a:r>
          </a:p>
          <a:p>
            <a:r>
              <a:rPr lang="fi-FI" dirty="0" smtClean="0"/>
              <a:t>A CE which receives an unsolicited announcment may send a coexistence report request to the CM</a:t>
            </a:r>
          </a:p>
          <a:p>
            <a:pPr lvl="1"/>
            <a:r>
              <a:rPr lang="fi-FI" dirty="0" smtClean="0"/>
              <a:t>A CE may not send unsolicited coexistence report requests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4</a:t>
            </a:fld>
            <a:endParaRPr lang="en-US"/>
          </a:p>
        </p:txBody>
      </p:sp>
    </p:spTree>
    <p:extLst>
      <p:ext uri="{BB962C8B-B14F-4D97-AF65-F5344CB8AC3E}">
        <p14:creationId xmlns:p14="http://schemas.microsoft.com/office/powerpoint/2010/main" val="203519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A revised proposal to accommodate both pull and push based approaches in the coexistence system specification is provided</a:t>
            </a:r>
          </a:p>
          <a:p>
            <a:r>
              <a:rPr lang="fi-FI" dirty="0" smtClean="0"/>
              <a:t>The proposal does provide a CE vendor liberty to use either the pull based method or the push based method</a:t>
            </a:r>
          </a:p>
          <a:p>
            <a:r>
              <a:rPr lang="fi-FI" dirty="0" smtClean="0"/>
              <a:t>The proposal does provide guarantee that there will be no unnecessary really frequent requests from CEs to CMs</a:t>
            </a:r>
          </a:p>
          <a:p>
            <a:r>
              <a:rPr lang="fi-FI" smtClean="0"/>
              <a:t>The proposal doesn’t require implementation of profiles in the specification</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5</a:t>
            </a:fld>
            <a:endParaRPr lang="en-US"/>
          </a:p>
        </p:txBody>
      </p:sp>
    </p:spTree>
    <p:extLst>
      <p:ext uri="{BB962C8B-B14F-4D97-AF65-F5344CB8AC3E}">
        <p14:creationId xmlns:p14="http://schemas.microsoft.com/office/powerpoint/2010/main" val="837789574"/>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2388</TotalTime>
  <Words>367</Words>
  <Application>Microsoft Office PowerPoint</Application>
  <PresentationFormat>On-screen Show (4:3)</PresentationFormat>
  <Paragraphs>50</Paragraphs>
  <Slides>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802-19-Submission</vt:lpstr>
      <vt:lpstr>Document</vt:lpstr>
      <vt:lpstr>How to accommodate different CE-CM interaction approaches in IEEE 802.19.1?</vt:lpstr>
      <vt:lpstr>Abstract</vt:lpstr>
      <vt:lpstr>The two approaches on table</vt:lpstr>
      <vt:lpstr>The proposal</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accommodate different CE approaches in IEEE 802.19.1</dc:title>
  <dc:creator>Mika Kasslin</dc:creator>
  <cp:lastModifiedBy>Mika Kasslin</cp:lastModifiedBy>
  <cp:revision>140</cp:revision>
  <cp:lastPrinted>1998-02-10T13:28:06Z</cp:lastPrinted>
  <dcterms:created xsi:type="dcterms:W3CDTF">2012-06-20T04:37:13Z</dcterms:created>
  <dcterms:modified xsi:type="dcterms:W3CDTF">2012-07-17T20:37:53Z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ec4fe422-2a3b-4448-ba3a-51b535762955</vt:lpwstr>
  </property>
  <property fmtid="{D5CDD505-2E9C-101B-9397-08002B2CF9AE}" pid="3" name="NokiaConfidentiality">
    <vt:lpwstr>Public</vt:lpwstr>
  </property>
</Properties>
</file>