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0" r:id="rId4"/>
    <p:sldId id="272" r:id="rId5"/>
    <p:sldId id="271" r:id="rId6"/>
    <p:sldId id="275" r:id="rId7"/>
    <p:sldId id="273"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12"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802.19-12/0122r0</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fi-FI" smtClean="0"/>
              <a:t>Mika Kasslin (Nokia), Ryo Sawai (Sony), et al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fi-FI" smtClean="0"/>
              <a:t>Mika Kasslin (Nokia), Ryo Sawai (Sony), et al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802.19-12/0122r0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fi-FI" smtClean="0"/>
              <a:t>Mika Kasslin (Nokia), Ryo Sawai (Sony), et al</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Role of interface A in the IEEE 802.19.1 specification</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2012-07-16</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84318169"/>
              </p:ext>
            </p:extLst>
          </p:nvPr>
        </p:nvGraphicFramePr>
        <p:xfrm>
          <a:off x="522288" y="2351088"/>
          <a:ext cx="7459662" cy="2351087"/>
        </p:xfrm>
        <a:graphic>
          <a:graphicData uri="http://schemas.openxmlformats.org/presentationml/2006/ole">
            <mc:AlternateContent xmlns:mc="http://schemas.openxmlformats.org/markup-compatibility/2006">
              <mc:Choice xmlns:v="urn:schemas-microsoft-com:vml" Requires="v">
                <p:oleObj spid="_x0000_s30829" name="Document" r:id="rId5" imgW="8250056" imgH="2599492" progId="Word.Document.8">
                  <p:embed/>
                </p:oleObj>
              </mc:Choice>
              <mc:Fallback>
                <p:oleObj name="Document" r:id="rId5" imgW="8250056" imgH="2599492" progId="Word.Document.8">
                  <p:embed/>
                  <p:pic>
                    <p:nvPicPr>
                      <p:cNvPr id="0" name="Object 3"/>
                      <p:cNvPicPr>
                        <a:picLocks noChangeAspect="1" noChangeArrowheads="1"/>
                      </p:cNvPicPr>
                      <p:nvPr/>
                    </p:nvPicPr>
                    <p:blipFill>
                      <a:blip r:embed="rId6"/>
                      <a:srcRect/>
                      <a:stretch>
                        <a:fillRect/>
                      </a:stretch>
                    </p:blipFill>
                    <p:spPr bwMode="auto">
                      <a:xfrm>
                        <a:off x="522288" y="2351088"/>
                        <a:ext cx="7459662" cy="235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a:t>
            </a:r>
            <a:r>
              <a:rPr lang="fi-FI" dirty="0" smtClean="0"/>
              <a:t>discusses the role of the interface A (WSO-CE interface) in the IEEE 802.19.1 specification. </a:t>
            </a:r>
          </a:p>
          <a:p>
            <a:pPr>
              <a:buFontTx/>
              <a:buNone/>
            </a:pPr>
            <a:r>
              <a:rPr lang="fi-FI" dirty="0"/>
              <a:t>	</a:t>
            </a:r>
            <a:r>
              <a:rPr lang="fi-FI" dirty="0" smtClean="0"/>
              <a:t>We believe the specification must not impose anything on the WSO. This means also in our mind that the interface A must not be imposed.</a:t>
            </a:r>
          </a:p>
          <a:p>
            <a:pPr>
              <a:buFontTx/>
              <a:buNone/>
            </a:pPr>
            <a:r>
              <a:rPr lang="fi-FI" dirty="0"/>
              <a:t>	</a:t>
            </a:r>
            <a:r>
              <a:rPr lang="fi-FI" dirty="0" smtClean="0"/>
              <a:t>The objective of this presentation is to convince the TG1 to agree to adopt the approach in which the IEEE 802.19.1 specification doesn’t contain any normative text on the interface A and its use.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Role of the interface A</a:t>
            </a:r>
            <a:endParaRPr lang="en-US" dirty="0"/>
          </a:p>
        </p:txBody>
      </p:sp>
      <p:sp>
        <p:nvSpPr>
          <p:cNvPr id="3" name="Content Placeholder 2"/>
          <p:cNvSpPr>
            <a:spLocks noGrp="1"/>
          </p:cNvSpPr>
          <p:nvPr>
            <p:ph idx="1"/>
          </p:nvPr>
        </p:nvSpPr>
        <p:spPr>
          <a:xfrm>
            <a:off x="685800" y="5154488"/>
            <a:ext cx="7772400" cy="1370856"/>
          </a:xfrm>
        </p:spPr>
        <p:txBody>
          <a:bodyPr/>
          <a:lstStyle/>
          <a:p>
            <a:r>
              <a:rPr lang="fi-FI" sz="1800" dirty="0" smtClean="0"/>
              <a:t>Interface A is informative and not binding</a:t>
            </a:r>
          </a:p>
          <a:p>
            <a:pPr lvl="1"/>
            <a:r>
              <a:rPr lang="fi-FI" sz="1400" dirty="0" smtClean="0"/>
              <a:t>The TG1 has agreed not to touch WSO and not to set requirements to WSOs and related RAT specifications</a:t>
            </a:r>
          </a:p>
          <a:p>
            <a:pPr lvl="1"/>
            <a:r>
              <a:rPr lang="fi-FI" sz="1400" dirty="0" smtClean="0"/>
              <a:t>We may not assume an interface to be mandatory for one side only. Thus the interface A can’t be mandatory for a CE either</a:t>
            </a:r>
            <a:endParaRPr lang="en-US" sz="1400"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3</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85" y="1484784"/>
            <a:ext cx="5486527" cy="3672408"/>
          </a:xfrm>
          <a:prstGeom prst="rect">
            <a:avLst/>
          </a:prstGeom>
        </p:spPr>
      </p:pic>
      <p:sp>
        <p:nvSpPr>
          <p:cNvPr id="9" name="Content Placeholder 2"/>
          <p:cNvSpPr txBox="1">
            <a:spLocks/>
          </p:cNvSpPr>
          <p:nvPr/>
        </p:nvSpPr>
        <p:spPr bwMode="auto">
          <a:xfrm>
            <a:off x="5580112" y="1988840"/>
            <a:ext cx="3384376"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fi-FI" sz="1800" dirty="0" smtClean="0"/>
              <a:t>Coexistence Enabler (CE) is a logical entity of the IEEE 802.19.1 coexistence system which has been designed to be the interface element for a WSO</a:t>
            </a:r>
          </a:p>
          <a:p>
            <a:r>
              <a:rPr lang="fi-FI" sz="1800" dirty="0" smtClean="0"/>
              <a:t>A CE represents one WSO via thoroughly specified interface B1</a:t>
            </a:r>
            <a:endParaRPr lang="en-US" sz="1800" dirty="0"/>
          </a:p>
        </p:txBody>
      </p:sp>
    </p:spTree>
    <p:extLst>
      <p:ext uri="{BB962C8B-B14F-4D97-AF65-F5344CB8AC3E}">
        <p14:creationId xmlns:p14="http://schemas.microsoft.com/office/powerpoint/2010/main" val="411315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we can’t say in our spec with respect to the interface A and why not?</a:t>
            </a:r>
            <a:endParaRPr lang="en-US" dirty="0"/>
          </a:p>
        </p:txBody>
      </p:sp>
      <p:sp>
        <p:nvSpPr>
          <p:cNvPr id="3" name="Content Placeholder 2"/>
          <p:cNvSpPr>
            <a:spLocks noGrp="1"/>
          </p:cNvSpPr>
          <p:nvPr>
            <p:ph idx="1"/>
          </p:nvPr>
        </p:nvSpPr>
        <p:spPr/>
        <p:txBody>
          <a:bodyPr/>
          <a:lstStyle/>
          <a:p>
            <a:r>
              <a:rPr lang="fi-FI" dirty="0" smtClean="0"/>
              <a:t>We must not state something like follows:</a:t>
            </a:r>
          </a:p>
          <a:p>
            <a:pPr lvl="1"/>
            <a:r>
              <a:rPr lang="fi-FI" dirty="0" smtClean="0"/>
              <a:t>A CE shall issue a XYZ.request primitive to the WSO...</a:t>
            </a:r>
          </a:p>
          <a:p>
            <a:pPr lvl="1"/>
            <a:r>
              <a:rPr lang="fi-FI" dirty="0" smtClean="0"/>
              <a:t>A CE shall wait for a XYZ.response primitive from the WSO...</a:t>
            </a:r>
          </a:p>
          <a:p>
            <a:r>
              <a:rPr lang="fi-FI" dirty="0" smtClean="0"/>
              <a:t>These kind of statements in the specification assume the interface A to be mandatory</a:t>
            </a:r>
          </a:p>
          <a:p>
            <a:r>
              <a:rPr lang="fi-FI" dirty="0" smtClean="0"/>
              <a:t>In other words, these kind of statements assume the WSO to implement the interface A</a:t>
            </a:r>
          </a:p>
          <a:p>
            <a:r>
              <a:rPr lang="fi-FI" dirty="0" smtClean="0"/>
              <a:t>We should focus on making it absolutely clear what is expected and required behavior over the exposed interfaces (B1, B2, B3) and leave integration of a WSO and a CE to vendors</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4</a:t>
            </a:fld>
            <a:endParaRPr lang="en-US"/>
          </a:p>
        </p:txBody>
      </p:sp>
    </p:spTree>
    <p:extLst>
      <p:ext uri="{BB962C8B-B14F-4D97-AF65-F5344CB8AC3E}">
        <p14:creationId xmlns:p14="http://schemas.microsoft.com/office/powerpoint/2010/main" val="1118162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What the interface A and the COEX_MEDIA_SAP are then?</a:t>
            </a:r>
            <a:endParaRPr lang="en-US" dirty="0"/>
          </a:p>
        </p:txBody>
      </p:sp>
      <p:sp>
        <p:nvSpPr>
          <p:cNvPr id="3" name="Content Placeholder 2"/>
          <p:cNvSpPr>
            <a:spLocks noGrp="1"/>
          </p:cNvSpPr>
          <p:nvPr>
            <p:ph idx="1"/>
          </p:nvPr>
        </p:nvSpPr>
        <p:spPr/>
        <p:txBody>
          <a:bodyPr/>
          <a:lstStyle/>
          <a:p>
            <a:r>
              <a:rPr lang="fi-FI" dirty="0" smtClean="0"/>
              <a:t>They are primarly in the specification to ”make the picture more complete”</a:t>
            </a:r>
          </a:p>
          <a:p>
            <a:pPr lvl="1"/>
            <a:r>
              <a:rPr lang="fi-FI" dirty="0" smtClean="0"/>
              <a:t>Might help readers and vendors to understand how a WSO and CE are expected to interact</a:t>
            </a:r>
          </a:p>
          <a:p>
            <a:pPr lvl="1"/>
            <a:r>
              <a:rPr lang="fi-FI" dirty="0" smtClean="0"/>
              <a:t>Might be considered as a design guideline for actual integration of a WSO and a CE</a:t>
            </a:r>
          </a:p>
          <a:p>
            <a:r>
              <a:rPr lang="fi-FI" dirty="0" smtClean="0"/>
              <a:t>We may have as detailed specification of the COEX_MEDIA_SAP as wanted but we need to understand and bear in mind that implementation may be entirely different</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5</a:t>
            </a:fld>
            <a:endParaRPr lang="en-US"/>
          </a:p>
        </p:txBody>
      </p:sp>
    </p:spTree>
    <p:extLst>
      <p:ext uri="{BB962C8B-B14F-4D97-AF65-F5344CB8AC3E}">
        <p14:creationId xmlns:p14="http://schemas.microsoft.com/office/powerpoint/2010/main" val="3147426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r>
              <a:rPr lang="fi-FI" dirty="0" smtClean="0"/>
              <a:t>As device and device entity vendors we don’t want to see the IEEE 802.19.1 to fall into a trap of setting requirements to a WSO implementation</a:t>
            </a:r>
          </a:p>
          <a:p>
            <a:r>
              <a:rPr lang="fi-FI" dirty="0" smtClean="0"/>
              <a:t>WSO vendor needs to have liberty to pick up any kind of WSO-CE integration as long as the CE operates properly as a part of the coexistence system</a:t>
            </a:r>
          </a:p>
          <a:p>
            <a:r>
              <a:rPr lang="fi-FI" dirty="0" smtClean="0"/>
              <a:t>The IEEE 802.19.1 may still specify the interface A and the COEX_MEDIA_SAP with all the possible details. We just want to make sure the implementation may be entirely different and that’s up to the WSO and the CE vendor.</a:t>
            </a:r>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6</a:t>
            </a:fld>
            <a:endParaRPr lang="en-US"/>
          </a:p>
        </p:txBody>
      </p:sp>
    </p:spTree>
    <p:extLst>
      <p:ext uri="{BB962C8B-B14F-4D97-AF65-F5344CB8AC3E}">
        <p14:creationId xmlns:p14="http://schemas.microsoft.com/office/powerpoint/2010/main" val="216054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Straw polls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The IEEE 802.19.1 specification doesn’t set any requirements to a WSO implementation</a:t>
            </a:r>
          </a:p>
          <a:p>
            <a:pPr marL="400050" lvl="1" indent="0">
              <a:buNone/>
            </a:pPr>
            <a:r>
              <a:rPr lang="fi-FI" dirty="0" smtClean="0"/>
              <a:t>	Yes: , No: , Abstain: </a:t>
            </a:r>
          </a:p>
          <a:p>
            <a:pPr marL="457200" indent="-457200">
              <a:buFont typeface="+mj-lt"/>
              <a:buAutoNum type="arabicPeriod"/>
            </a:pPr>
            <a:r>
              <a:rPr lang="fi-FI" dirty="0" smtClean="0"/>
              <a:t>The IEEE 802.19.1 specification doesn’t force implementation of the interface A</a:t>
            </a:r>
          </a:p>
          <a:p>
            <a:pPr marL="0" lvl="1" indent="0">
              <a:buNone/>
            </a:pPr>
            <a:r>
              <a:rPr lang="fi-FI" dirty="0"/>
              <a:t>	Yes: , No: , Abstain: </a:t>
            </a:r>
          </a:p>
          <a:p>
            <a:pPr marL="457200" indent="-457200">
              <a:buFont typeface="+mj-lt"/>
              <a:buAutoNum type="arabicPeriod"/>
            </a:pPr>
            <a:r>
              <a:rPr lang="fi-FI" dirty="0" smtClean="0"/>
              <a:t>The IEEE 802.19.1 specification doesn’t force a CE to use the COEX_MEDIA_SAP primitives </a:t>
            </a:r>
          </a:p>
          <a:p>
            <a:pPr marL="0" lvl="1" indent="0">
              <a:buNone/>
            </a:pPr>
            <a:r>
              <a:rPr lang="fi-FI" dirty="0"/>
              <a:t>	Yes: , No: , Abstain: </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7</a:t>
            </a:fld>
            <a:endParaRPr lang="en-US"/>
          </a:p>
        </p:txBody>
      </p:sp>
    </p:spTree>
    <p:extLst>
      <p:ext uri="{BB962C8B-B14F-4D97-AF65-F5344CB8AC3E}">
        <p14:creationId xmlns:p14="http://schemas.microsoft.com/office/powerpoint/2010/main" val="3318804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The IEEE 802.19.1 specification shall not set requirements to a WSO</a:t>
            </a:r>
          </a:p>
          <a:p>
            <a:pPr marL="400050" lvl="1" indent="0">
              <a:buNone/>
            </a:pPr>
            <a:r>
              <a:rPr lang="fi-FI" dirty="0" smtClean="0"/>
              <a:t>	Yes: , No: , Abstain: </a:t>
            </a:r>
          </a:p>
          <a:p>
            <a:pPr marL="457200" indent="-457200">
              <a:buFont typeface="+mj-lt"/>
              <a:buAutoNum type="arabicPeriod"/>
            </a:pPr>
            <a:r>
              <a:rPr lang="fi-FI" dirty="0" smtClean="0"/>
              <a:t>The IEEE 802.19.1 specification shall not mandate implementation of the interface A</a:t>
            </a:r>
          </a:p>
          <a:p>
            <a:pPr marL="0" lvl="1" indent="0">
              <a:buNone/>
            </a:pPr>
            <a:r>
              <a:rPr lang="fi-FI" dirty="0"/>
              <a:t>	Yes: , No: , Abstain: </a:t>
            </a:r>
          </a:p>
          <a:p>
            <a:pPr marL="457200" indent="-457200">
              <a:buFont typeface="+mj-lt"/>
              <a:buAutoNum type="arabicPeriod"/>
            </a:pPr>
            <a:r>
              <a:rPr lang="fi-FI" dirty="0" smtClean="0"/>
              <a:t>The IEEE 802.19.1 specification shall not force a CE to use the COEX_MEDIA_SAP primitives </a:t>
            </a:r>
          </a:p>
          <a:p>
            <a:pPr marL="0" lvl="1" indent="0">
              <a:buNone/>
            </a:pPr>
            <a:r>
              <a:rPr lang="fi-FI" dirty="0"/>
              <a:t>	Yes: , No: , Abstain: </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fi-FI" smtClean="0"/>
              <a:t>Mika Kasslin (Nokia), Ryo Sawai (Sony), et al</a:t>
            </a:r>
            <a:endParaRPr lang="en-US"/>
          </a:p>
        </p:txBody>
      </p:sp>
      <p:sp>
        <p:nvSpPr>
          <p:cNvPr id="6" name="Slide Number Placeholder 5"/>
          <p:cNvSpPr>
            <a:spLocks noGrp="1"/>
          </p:cNvSpPr>
          <p:nvPr>
            <p:ph type="sldNum" sz="quarter" idx="12"/>
          </p:nvPr>
        </p:nvSpPr>
        <p:spPr/>
        <p:txBody>
          <a:bodyPr/>
          <a:lstStyle/>
          <a:p>
            <a:r>
              <a:rPr lang="en-US" smtClean="0"/>
              <a:t>Slide </a:t>
            </a:r>
            <a:fld id="{12C037B8-C0CD-4699-A5E2-77CEE340D307}" type="slidenum">
              <a:rPr lang="en-US" smtClean="0"/>
              <a:pPr/>
              <a:t>8</a:t>
            </a:fld>
            <a:endParaRPr lang="en-US"/>
          </a:p>
        </p:txBody>
      </p:sp>
    </p:spTree>
    <p:extLst>
      <p:ext uri="{BB962C8B-B14F-4D97-AF65-F5344CB8AC3E}">
        <p14:creationId xmlns:p14="http://schemas.microsoft.com/office/powerpoint/2010/main" val="352942650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1227</TotalTime>
  <Words>644</Words>
  <Application>Microsoft Office PowerPoint</Application>
  <PresentationFormat>On-screen Show (4:3)</PresentationFormat>
  <Paragraphs>76</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802-19-Submission</vt:lpstr>
      <vt:lpstr>Document</vt:lpstr>
      <vt:lpstr>Role of interface A in the IEEE 802.19.1 specification</vt:lpstr>
      <vt:lpstr>Abstract</vt:lpstr>
      <vt:lpstr>Role of the interface A</vt:lpstr>
      <vt:lpstr>What we can’t say in our spec with respect to the interface A and why not?</vt:lpstr>
      <vt:lpstr>What the interface A and the COEX_MEDIA_SAP are then?</vt:lpstr>
      <vt:lpstr>Summary</vt:lpstr>
      <vt:lpstr>Straw polls</vt:lpstr>
      <vt:lpstr>Motions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interface A in the IEEE 802.19.1 specification</dc:title>
  <dc:creator>Mika Kasslin</dc:creator>
  <cp:lastModifiedBy>Mika Kasslin</cp:lastModifiedBy>
  <cp:revision>101</cp:revision>
  <cp:lastPrinted>1998-02-10T13:28:06Z</cp:lastPrinted>
  <dcterms:created xsi:type="dcterms:W3CDTF">2012-06-20T04:37:13Z</dcterms:created>
  <dcterms:modified xsi:type="dcterms:W3CDTF">2012-07-16T21:21:10Z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3413c30a-99d5-413a-bbd9-5b57f83b05be</vt:lpwstr>
  </property>
  <property fmtid="{D5CDD505-2E9C-101B-9397-08002B2CF9AE}" pid="3" name="NokiaConfidentiality">
    <vt:lpwstr>Public</vt:lpwstr>
  </property>
</Properties>
</file>