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66" r:id="rId4"/>
    <p:sldId id="270" r:id="rId5"/>
    <p:sldId id="271" r:id="rId6"/>
    <p:sldId id="272" r:id="rId7"/>
    <p:sldId id="276" r:id="rId8"/>
    <p:sldId id="275" r:id="rId9"/>
    <p:sldId id="274" r:id="rId10"/>
    <p:sldId id="277" r:id="rId11"/>
    <p:sldId id="278"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802.19-12/0115r1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802.19-12/0115r1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802.19-12/0115r1</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802.19-12/0115r1</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802.19-12/0115r1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Design Principles for Entity Responsibilities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2012-07-03</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787" name="Document" r:id="rId4" imgW="8244137" imgH="2533707" progId="Word.Document.8">
                  <p:embed/>
                </p:oleObj>
              </mc:Choice>
              <mc:Fallback>
                <p:oleObj name="Document" r:id="rId4" imgW="8244137" imgH="2533707" progId="Word.Document.8">
                  <p:embed/>
                  <p:pic>
                    <p:nvPicPr>
                      <p:cNvPr id="0" name="Object 3"/>
                      <p:cNvPicPr>
                        <a:picLocks noChangeAspect="1" noChangeArrowheads="1"/>
                      </p:cNvPicPr>
                      <p:nvPr/>
                    </p:nvPicPr>
                    <p:blipFill>
                      <a:blip r:embed="rId5"/>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dirty="0" smtClean="0"/>
              <a:t>Example case: Discussion (cont.)</a:t>
            </a:r>
            <a:endParaRPr lang="en-US" dirty="0"/>
          </a:p>
        </p:txBody>
      </p:sp>
      <p:sp>
        <p:nvSpPr>
          <p:cNvPr id="9" name="Content Placeholder 8"/>
          <p:cNvSpPr>
            <a:spLocks noGrp="1"/>
          </p:cNvSpPr>
          <p:nvPr>
            <p:ph idx="1"/>
          </p:nvPr>
        </p:nvSpPr>
        <p:spPr>
          <a:xfrm>
            <a:off x="685800" y="3501008"/>
            <a:ext cx="7772400" cy="2880320"/>
          </a:xfrm>
        </p:spPr>
        <p:txBody>
          <a:bodyPr/>
          <a:lstStyle/>
          <a:p>
            <a:r>
              <a:rPr lang="fi-FI" sz="2000" dirty="0" smtClean="0"/>
              <a:t>If the WSO uses both internal and external events to trigger decision making on operating parameters the WSO can be expected to run the decision making process more frequently than when using only one of the events as the trigger</a:t>
            </a:r>
          </a:p>
          <a:p>
            <a:r>
              <a:rPr lang="fi-FI" sz="2000" dirty="0" smtClean="0"/>
              <a:t>We have assumed this kind of implementation when designing the coexistence system </a:t>
            </a:r>
          </a:p>
          <a:p>
            <a:pPr lvl="1"/>
            <a:r>
              <a:rPr lang="fi-FI" sz="1600" dirty="0" smtClean="0"/>
              <a:t>We don’t see a reason for the CE to issue requests on coexistence report to the CM since every coexistaence report update will be analyzed to check whether there is a reason to change the operating parameters</a:t>
            </a:r>
            <a:endParaRPr lang="en-US" sz="1600" dirty="0"/>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Mika Kasslin, Nokia</a:t>
            </a:r>
            <a:endParaRPr lang="en-US"/>
          </a:p>
        </p:txBody>
      </p:sp>
      <p:sp>
        <p:nvSpPr>
          <p:cNvPr id="7" name="Slide Number Placeholder 6"/>
          <p:cNvSpPr>
            <a:spLocks noGrp="1"/>
          </p:cNvSpPr>
          <p:nvPr>
            <p:ph type="sldNum" sz="quarter" idx="12"/>
          </p:nvPr>
        </p:nvSpPr>
        <p:spPr/>
        <p:txBody>
          <a:bodyPr/>
          <a:lstStyle/>
          <a:p>
            <a:r>
              <a:rPr lang="en-US" smtClean="0"/>
              <a:t>Slide </a:t>
            </a:r>
            <a:fld id="{D51AAEAE-1E4F-4476-A27D-DD50381D6B70}" type="slidenum">
              <a:rPr lang="en-US" smtClean="0"/>
              <a:pPr/>
              <a:t>10</a:t>
            </a:fld>
            <a:endParaRPr lang="en-US"/>
          </a:p>
        </p:txBody>
      </p:sp>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14" y="1534623"/>
            <a:ext cx="8974782" cy="196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927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design in nutshell</a:t>
            </a:r>
            <a:endParaRPr lang="en-US" dirty="0"/>
          </a:p>
        </p:txBody>
      </p:sp>
      <p:sp>
        <p:nvSpPr>
          <p:cNvPr id="3" name="Content Placeholder 2"/>
          <p:cNvSpPr>
            <a:spLocks noGrp="1"/>
          </p:cNvSpPr>
          <p:nvPr>
            <p:ph idx="1"/>
          </p:nvPr>
        </p:nvSpPr>
        <p:spPr>
          <a:xfrm>
            <a:off x="685800" y="1844824"/>
            <a:ext cx="7772400" cy="4114800"/>
          </a:xfrm>
        </p:spPr>
        <p:txBody>
          <a:bodyPr/>
          <a:lstStyle/>
          <a:p>
            <a:r>
              <a:rPr lang="fi-FI" sz="1800" dirty="0" smtClean="0"/>
              <a:t>The current draft mandates the CM to issue a CoexistenceReport_Announcement message whenever there is a change in the report</a:t>
            </a:r>
          </a:p>
          <a:p>
            <a:r>
              <a:rPr lang="fi-FI" sz="1800" dirty="0" smtClean="0"/>
              <a:t>The current draft allows for the CE to issue a CoexistenceReport_Request whenever it needs the latest coexistence report</a:t>
            </a:r>
          </a:p>
          <a:p>
            <a:r>
              <a:rPr lang="fi-FI" sz="1800" dirty="0" smtClean="0"/>
              <a:t>The WSO should count on having all the time the up to date coexistence report since the CM is responsible for delivering it in an unsolicited manner</a:t>
            </a:r>
          </a:p>
          <a:p>
            <a:r>
              <a:rPr lang="fi-FI" sz="1800" dirty="0" smtClean="0"/>
              <a:t>The WSO should use all the information and all the informations updates to evaluate validity of the current operating parameters</a:t>
            </a:r>
          </a:p>
          <a:p>
            <a:pPr lvl="1"/>
            <a:r>
              <a:rPr lang="fi-FI" sz="1400" dirty="0" smtClean="0"/>
              <a:t>Role of coexisatence report requests is still very unclear unless the assumption is to ignore some of the coexistence report announcements</a:t>
            </a:r>
          </a:p>
          <a:p>
            <a:pPr lvl="1"/>
            <a:r>
              <a:rPr lang="fi-FI" sz="1400" dirty="0" smtClean="0"/>
              <a:t>If the group believes a request based procedure is needed, we would like to propose the specification to limit use of the procedure by, as an example, setting a minimum time from a CoexistenceReport_Announcement or a CoexistenceReport_Response to a CoexistenceReport_Request which each CE needs to obey. This would prevent a CE issuing really frequent and unnecessary requests. </a:t>
            </a:r>
            <a:endParaRPr lang="en-US" sz="1400"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11</a:t>
            </a:fld>
            <a:endParaRPr lang="en-US"/>
          </a:p>
        </p:txBody>
      </p:sp>
    </p:spTree>
    <p:extLst>
      <p:ext uri="{BB962C8B-B14F-4D97-AF65-F5344CB8AC3E}">
        <p14:creationId xmlns:p14="http://schemas.microsoft.com/office/powerpoint/2010/main" val="4124875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sz="2000" dirty="0" smtClean="0"/>
              <a:t>Pull and push based coexistence report delivery mechanisms analyzed from perspective of a WSO which is represented by a CE which is subscribed to the information service</a:t>
            </a:r>
          </a:p>
          <a:p>
            <a:r>
              <a:rPr lang="fi-FI" sz="2000" dirty="0" smtClean="0"/>
              <a:t>Two possible approaches of WSO decision making discussed</a:t>
            </a:r>
            <a:r>
              <a:rPr lang="en-US" sz="2000" dirty="0" smtClean="0"/>
              <a:t> with the intention to prove that push based coexistence report delivery is enough for WSO implementations in which all the information updates either internal or external are evaluated</a:t>
            </a:r>
          </a:p>
          <a:p>
            <a:r>
              <a:rPr lang="fi-FI" sz="2000" dirty="0" smtClean="0"/>
              <a:t>The proposal is still to either delete the request based procedure as obsolete</a:t>
            </a:r>
          </a:p>
          <a:p>
            <a:pPr lvl="1"/>
            <a:r>
              <a:rPr lang="fi-FI" sz="1800" dirty="0" smtClean="0"/>
              <a:t>If the group decides to keep the request based procedure in the specification, the specificaiton needs to ensure that a CE doesn’t issue requests on regular basis and too often</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12</a:t>
            </a:fld>
            <a:endParaRPr lang="en-US"/>
          </a:p>
        </p:txBody>
      </p:sp>
    </p:spTree>
    <p:extLst>
      <p:ext uri="{BB962C8B-B14F-4D97-AF65-F5344CB8AC3E}">
        <p14:creationId xmlns:p14="http://schemas.microsoft.com/office/powerpoint/2010/main" val="610930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continues discussion on entity responsibilities and corresponding implications to procedures which were discussed in 19-12/0057r1</a:t>
            </a:r>
            <a:r>
              <a:rPr lang="en-US" dirty="0" smtClean="0"/>
              <a:t>.</a:t>
            </a:r>
          </a:p>
          <a:p>
            <a:pPr>
              <a:buFontTx/>
              <a:buNone/>
            </a:pPr>
            <a:r>
              <a:rPr lang="fi-FI" dirty="0"/>
              <a:t>	</a:t>
            </a:r>
            <a:r>
              <a:rPr lang="fi-FI" dirty="0" smtClean="0"/>
              <a:t>Further material has been added into the r1 of the presentation on differences between a request based approach and an indication based approach when applied between a CE and a CM.</a:t>
            </a:r>
            <a:endParaRPr lang="en-US" dirty="0" smtClean="0"/>
          </a:p>
          <a:p>
            <a:pPr>
              <a:buFontTx/>
              <a:buNone/>
            </a:pPr>
            <a:r>
              <a:rPr lang="fi-FI"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02ABF795-C18E-455D-9F08-CFED9DB326CB}" type="slidenum">
              <a:rPr lang="en-US"/>
              <a:pPr/>
              <a:t>3</a:t>
            </a:fld>
            <a:endParaRPr lang="en-US"/>
          </a:p>
        </p:txBody>
      </p:sp>
      <p:sp>
        <p:nvSpPr>
          <p:cNvPr id="21506" name="Rectangle 2"/>
          <p:cNvSpPr>
            <a:spLocks noGrp="1" noChangeArrowheads="1"/>
          </p:cNvSpPr>
          <p:nvPr>
            <p:ph type="title"/>
          </p:nvPr>
        </p:nvSpPr>
        <p:spPr/>
        <p:txBody>
          <a:bodyPr/>
          <a:lstStyle/>
          <a:p>
            <a:r>
              <a:rPr lang="en-GB" dirty="0" smtClean="0"/>
              <a:t>Design Assumptions</a:t>
            </a:r>
            <a:endParaRPr lang="en-GB" dirty="0"/>
          </a:p>
        </p:txBody>
      </p:sp>
      <p:sp>
        <p:nvSpPr>
          <p:cNvPr id="21507" name="Rectangle 3"/>
          <p:cNvSpPr>
            <a:spLocks noGrp="1" noChangeArrowheads="1"/>
          </p:cNvSpPr>
          <p:nvPr>
            <p:ph type="body" idx="1"/>
          </p:nvPr>
        </p:nvSpPr>
        <p:spPr/>
        <p:txBody>
          <a:bodyPr/>
          <a:lstStyle/>
          <a:p>
            <a:r>
              <a:rPr lang="fi-FI" dirty="0" smtClean="0"/>
              <a:t>The IEEE 802.19.1 system comprises of coexistence enablers (CEs), coexistence managers (CMs) and coexistence discovery and information servers (CDISs)</a:t>
            </a:r>
          </a:p>
          <a:p>
            <a:r>
              <a:rPr lang="fi-FI" dirty="0" smtClean="0"/>
              <a:t>Each piece of information has a source which is a coexistence system entity (CE, CM or CDIS)</a:t>
            </a:r>
          </a:p>
          <a:p>
            <a:r>
              <a:rPr lang="fi-FI" dirty="0" smtClean="0"/>
              <a:t>The 802.19.1 system consumes information to provide services (coexistence discovery, coexistence management and information service)</a:t>
            </a:r>
          </a:p>
          <a:p>
            <a:r>
              <a:rPr lang="fi-FI" dirty="0" smtClean="0"/>
              <a:t>The 802.19.1 system generates information in the services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661279A5-D395-4059-821F-5BDAA7328BE7}" type="slidenum">
              <a:rPr lang="en-US"/>
              <a:pPr/>
              <a:t>4</a:t>
            </a:fld>
            <a:endParaRPr lang="en-US"/>
          </a:p>
        </p:txBody>
      </p:sp>
      <p:sp>
        <p:nvSpPr>
          <p:cNvPr id="32770" name="Rectangle 2"/>
          <p:cNvSpPr>
            <a:spLocks noGrp="1" noChangeArrowheads="1"/>
          </p:cNvSpPr>
          <p:nvPr>
            <p:ph type="title"/>
          </p:nvPr>
        </p:nvSpPr>
        <p:spPr/>
        <p:txBody>
          <a:bodyPr/>
          <a:lstStyle/>
          <a:p>
            <a:r>
              <a:rPr lang="en-GB" dirty="0" smtClean="0"/>
              <a:t>Design Principles</a:t>
            </a:r>
            <a:endParaRPr lang="en-GB" dirty="0"/>
          </a:p>
        </p:txBody>
      </p:sp>
      <p:sp>
        <p:nvSpPr>
          <p:cNvPr id="32771" name="Rectangle 3"/>
          <p:cNvSpPr>
            <a:spLocks noGrp="1" noChangeArrowheads="1"/>
          </p:cNvSpPr>
          <p:nvPr>
            <p:ph type="body" idx="1"/>
          </p:nvPr>
        </p:nvSpPr>
        <p:spPr/>
        <p:txBody>
          <a:bodyPr/>
          <a:lstStyle/>
          <a:p>
            <a:r>
              <a:rPr lang="fi-FI" sz="2000" dirty="0" smtClean="0"/>
              <a:t>The information source entities are responsible for sharing the information with the other entities of the coexistence system to the extent needed</a:t>
            </a:r>
          </a:p>
          <a:p>
            <a:pPr lvl="1"/>
            <a:r>
              <a:rPr lang="fi-FI" sz="1800" dirty="0" smtClean="0"/>
              <a:t>The entities that have information for consumption in the coexistence system are responsible for pushing up to date information to other relevant entities</a:t>
            </a:r>
          </a:p>
          <a:p>
            <a:pPr lvl="1"/>
            <a:r>
              <a:rPr lang="fi-FI" sz="1800" dirty="0" smtClean="0"/>
              <a:t>The entities that provide services push service related information to service subscribers</a:t>
            </a:r>
          </a:p>
          <a:p>
            <a:r>
              <a:rPr lang="fi-FI" sz="2000" dirty="0" smtClean="0"/>
              <a:t>Request based procedures have reasons and places but they are not the best ones to distribute information that is dynamic in nature</a:t>
            </a:r>
          </a:p>
          <a:p>
            <a:pPr lvl="1"/>
            <a:r>
              <a:rPr lang="fi-FI" sz="1800" dirty="0" smtClean="0"/>
              <a:t>Indication and push based approach should be used to share information since the information source is the entity which knows when there is change in the information</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Example case setup: A CE subscribed to the information service</a:t>
            </a:r>
            <a:endParaRPr lang="en-US" dirty="0"/>
          </a:p>
        </p:txBody>
      </p:sp>
      <p:sp>
        <p:nvSpPr>
          <p:cNvPr id="3" name="Content Placeholder 2"/>
          <p:cNvSpPr>
            <a:spLocks noGrp="1"/>
          </p:cNvSpPr>
          <p:nvPr>
            <p:ph idx="1"/>
          </p:nvPr>
        </p:nvSpPr>
        <p:spPr/>
        <p:txBody>
          <a:bodyPr/>
          <a:lstStyle/>
          <a:p>
            <a:r>
              <a:rPr lang="fi-FI" dirty="0" smtClean="0"/>
              <a:t>A CE is registered to a CM</a:t>
            </a:r>
          </a:p>
          <a:p>
            <a:r>
              <a:rPr lang="fi-FI" dirty="0" smtClean="0"/>
              <a:t>The CE is subscribed to the information service</a:t>
            </a:r>
          </a:p>
          <a:p>
            <a:pPr lvl="1"/>
            <a:r>
              <a:rPr lang="fi-FI" dirty="0" smtClean="0"/>
              <a:t>The WSO which the CE represents in the coexistence system decides on its own operating parameters</a:t>
            </a:r>
          </a:p>
          <a:p>
            <a:pPr lvl="1"/>
            <a:r>
              <a:rPr lang="fi-FI" dirty="0" smtClean="0"/>
              <a:t>The CM provides coexistence reports to the CE</a:t>
            </a:r>
          </a:p>
          <a:p>
            <a:pPr lvl="2"/>
            <a:r>
              <a:rPr lang="fi-FI" dirty="0" smtClean="0"/>
              <a:t>Two procedures specified for this in the DF2.08 as summarized in the next slide</a:t>
            </a:r>
            <a:endParaRPr lang="fi-FI" dirty="0"/>
          </a:p>
          <a:p>
            <a:r>
              <a:rPr lang="fi-FI" dirty="0" smtClean="0"/>
              <a:t>It is entirely up to the WSO implementation when and on what basis it decides on its own operating parameters</a:t>
            </a:r>
          </a:p>
          <a:p>
            <a:pPr lvl="1"/>
            <a:r>
              <a:rPr lang="fi-FI" dirty="0" smtClean="0"/>
              <a:t>Changes in the WSO may trigger the decision making</a:t>
            </a:r>
          </a:p>
          <a:p>
            <a:pPr lvl="1"/>
            <a:r>
              <a:rPr lang="fi-FI" dirty="0" smtClean="0"/>
              <a:t>Information from the CM may trigger the decision making</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5</a:t>
            </a:fld>
            <a:endParaRPr lang="en-US"/>
          </a:p>
        </p:txBody>
      </p:sp>
    </p:spTree>
    <p:extLst>
      <p:ext uri="{BB962C8B-B14F-4D97-AF65-F5344CB8AC3E}">
        <p14:creationId xmlns:p14="http://schemas.microsoft.com/office/powerpoint/2010/main" val="182798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Example case setup: </a:t>
            </a:r>
            <a:r>
              <a:rPr lang="fi-FI" dirty="0" smtClean="0"/>
              <a:t>Coexistence report procedures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6</a:t>
            </a:fld>
            <a:endParaRPr lang="en-US"/>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70936"/>
            <a:ext cx="35814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93003"/>
            <a:ext cx="3571875"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2"/>
          <p:cNvSpPr>
            <a:spLocks noGrp="1"/>
          </p:cNvSpPr>
          <p:nvPr>
            <p:ph idx="1"/>
          </p:nvPr>
        </p:nvSpPr>
        <p:spPr>
          <a:xfrm>
            <a:off x="685800" y="3789040"/>
            <a:ext cx="7772400" cy="2376264"/>
          </a:xfrm>
        </p:spPr>
        <p:txBody>
          <a:bodyPr/>
          <a:lstStyle/>
          <a:p>
            <a:r>
              <a:rPr lang="fi-FI" dirty="0" smtClean="0"/>
              <a:t>The current draft provides both a pull and push based procedure</a:t>
            </a:r>
          </a:p>
          <a:p>
            <a:pPr lvl="1"/>
            <a:r>
              <a:rPr lang="fi-FI" dirty="0" smtClean="0"/>
              <a:t>The CE is allowed to issue a request at any time (pull approach)</a:t>
            </a:r>
          </a:p>
          <a:p>
            <a:pPr lvl="1"/>
            <a:r>
              <a:rPr lang="fi-FI" dirty="0" smtClean="0"/>
              <a:t>The CM is mandated to issue an announcement on changes in the report (push approach)</a:t>
            </a:r>
            <a:endParaRPr lang="en-US" dirty="0"/>
          </a:p>
        </p:txBody>
      </p:sp>
    </p:spTree>
    <p:extLst>
      <p:ext uri="{BB962C8B-B14F-4D97-AF65-F5344CB8AC3E}">
        <p14:creationId xmlns:p14="http://schemas.microsoft.com/office/powerpoint/2010/main" val="158848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Example case: WSO decisions on operating parameters</a:t>
            </a:r>
            <a:endParaRPr lang="en-US" dirty="0"/>
          </a:p>
        </p:txBody>
      </p:sp>
      <p:sp>
        <p:nvSpPr>
          <p:cNvPr id="3" name="Content Placeholder 2"/>
          <p:cNvSpPr>
            <a:spLocks noGrp="1"/>
          </p:cNvSpPr>
          <p:nvPr>
            <p:ph idx="1"/>
          </p:nvPr>
        </p:nvSpPr>
        <p:spPr/>
        <p:txBody>
          <a:bodyPr/>
          <a:lstStyle/>
          <a:p>
            <a:r>
              <a:rPr lang="fi-FI" sz="2000" dirty="0" smtClean="0"/>
              <a:t>Let’s assume that the WSO makes decisions on operating parameters based on all the relevant information it has from internal sources and from the coexistence system</a:t>
            </a:r>
          </a:p>
          <a:p>
            <a:pPr lvl="1"/>
            <a:r>
              <a:rPr lang="fi-FI" sz="1800" dirty="0" smtClean="0"/>
              <a:t>Internal: Resource needs, experienced connection quality, changes in connection quality, changes in experienced interference situation, etc.</a:t>
            </a:r>
          </a:p>
          <a:p>
            <a:pPr lvl="1"/>
            <a:r>
              <a:rPr lang="fi-FI" sz="1800" dirty="0" smtClean="0"/>
              <a:t>Coexistence system: Coexistence report</a:t>
            </a:r>
          </a:p>
          <a:p>
            <a:r>
              <a:rPr lang="fi-FI" sz="2000" dirty="0" smtClean="0"/>
              <a:t>Information updates may be the reason to change the operating parameters</a:t>
            </a:r>
          </a:p>
          <a:p>
            <a:r>
              <a:rPr lang="fi-FI" sz="2000" dirty="0" smtClean="0"/>
              <a:t>Most probably the WSO uses every information update to check whether a change is needed</a:t>
            </a:r>
          </a:p>
          <a:p>
            <a:pPr lvl="1"/>
            <a:r>
              <a:rPr lang="fi-FI" sz="1800" dirty="0" smtClean="0"/>
              <a:t>Every internal and external update contains valuable information and should be considered against the current set of operating parameters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7</a:t>
            </a:fld>
            <a:endParaRPr lang="en-US"/>
          </a:p>
        </p:txBody>
      </p:sp>
    </p:spTree>
    <p:extLst>
      <p:ext uri="{BB962C8B-B14F-4D97-AF65-F5344CB8AC3E}">
        <p14:creationId xmlns:p14="http://schemas.microsoft.com/office/powerpoint/2010/main" val="2494960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fi-FI" dirty="0" smtClean="0"/>
              <a:t>Example case: Two possible approaches</a:t>
            </a:r>
            <a:endParaRPr lang="en-US" dirty="0"/>
          </a:p>
        </p:txBody>
      </p:sp>
      <p:sp>
        <p:nvSpPr>
          <p:cNvPr id="3" name="Content Placeholder 2"/>
          <p:cNvSpPr>
            <a:spLocks noGrp="1"/>
          </p:cNvSpPr>
          <p:nvPr>
            <p:ph idx="1"/>
          </p:nvPr>
        </p:nvSpPr>
        <p:spPr>
          <a:xfrm>
            <a:off x="39960" y="2994248"/>
            <a:ext cx="8996536" cy="506760"/>
          </a:xfrm>
        </p:spPr>
        <p:txBody>
          <a:bodyPr/>
          <a:lstStyle/>
          <a:p>
            <a:pPr marL="0" indent="0">
              <a:buNone/>
            </a:pPr>
            <a:r>
              <a:rPr lang="fi-FI" sz="1400" dirty="0" smtClean="0"/>
              <a:t>Timeline example above illustrates a case in which  the WSO checks whether new operating parameters are needed once it receives an internal event. The process box represents WSO function to check whether new operating parameters are needed and to determine new operating parameters.</a:t>
            </a:r>
            <a:endParaRPr lang="en-US" sz="1400"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8</a:t>
            </a:fld>
            <a:endParaRPr lang="en-US"/>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1340768"/>
            <a:ext cx="8964488" cy="1697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14" y="3694863"/>
            <a:ext cx="8974782" cy="196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Content Placeholder 2"/>
          <p:cNvSpPr txBox="1">
            <a:spLocks/>
          </p:cNvSpPr>
          <p:nvPr/>
        </p:nvSpPr>
        <p:spPr bwMode="auto">
          <a:xfrm>
            <a:off x="35496" y="5586536"/>
            <a:ext cx="8996536" cy="506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fi-FI" sz="1400" dirty="0" smtClean="0"/>
              <a:t>Timeline example above illustrates a case in which  the WSO checks whether new operating parameters are needed once it receives either an internal or external event. The process box represents WSO function to check whether new operating parameters are needed and to determine new operating parameters.</a:t>
            </a:r>
            <a:endParaRPr lang="en-US" sz="1400" dirty="0"/>
          </a:p>
        </p:txBody>
      </p:sp>
    </p:spTree>
    <p:extLst>
      <p:ext uri="{BB962C8B-B14F-4D97-AF65-F5344CB8AC3E}">
        <p14:creationId xmlns:p14="http://schemas.microsoft.com/office/powerpoint/2010/main" val="599809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dirty="0" smtClean="0"/>
              <a:t>Example case: Discussion </a:t>
            </a:r>
            <a:endParaRPr lang="en-US" dirty="0"/>
          </a:p>
        </p:txBody>
      </p:sp>
      <p:sp>
        <p:nvSpPr>
          <p:cNvPr id="9" name="Content Placeholder 8"/>
          <p:cNvSpPr>
            <a:spLocks noGrp="1"/>
          </p:cNvSpPr>
          <p:nvPr>
            <p:ph idx="1"/>
          </p:nvPr>
        </p:nvSpPr>
        <p:spPr>
          <a:xfrm>
            <a:off x="685800" y="3501008"/>
            <a:ext cx="7772400" cy="2018928"/>
          </a:xfrm>
        </p:spPr>
        <p:txBody>
          <a:bodyPr/>
          <a:lstStyle/>
          <a:p>
            <a:r>
              <a:rPr lang="fi-FI" sz="2000" dirty="0" smtClean="0"/>
              <a:t>If the WSO uses only the internal events to trigger decision making on operating parameters there will be time periods during which the WSO operates with parameters which were selected based on outdated coexistence report</a:t>
            </a:r>
          </a:p>
          <a:p>
            <a:r>
              <a:rPr lang="fi-FI" sz="2000" dirty="0" smtClean="0"/>
              <a:t>This kind of implementation should be avoided at least when designing the coexistence system </a:t>
            </a:r>
            <a:endParaRPr lang="en-US" sz="2000" dirty="0"/>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Mika Kasslin, Nokia</a:t>
            </a:r>
            <a:endParaRPr lang="en-US"/>
          </a:p>
        </p:txBody>
      </p:sp>
      <p:sp>
        <p:nvSpPr>
          <p:cNvPr id="7" name="Slide Number Placeholder 6"/>
          <p:cNvSpPr>
            <a:spLocks noGrp="1"/>
          </p:cNvSpPr>
          <p:nvPr>
            <p:ph type="sldNum" sz="quarter" idx="12"/>
          </p:nvPr>
        </p:nvSpPr>
        <p:spPr/>
        <p:txBody>
          <a:bodyPr/>
          <a:lstStyle/>
          <a:p>
            <a:r>
              <a:rPr lang="en-US" smtClean="0"/>
              <a:t>Slide </a:t>
            </a:r>
            <a:fld id="{D51AAEAE-1E4F-4476-A27D-DD50381D6B70}" type="slidenum">
              <a:rPr lang="en-US" smtClean="0"/>
              <a:pPr/>
              <a:t>9</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556792"/>
            <a:ext cx="9036496" cy="1717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Left-Right Arrow 10"/>
          <p:cNvSpPr/>
          <p:nvPr/>
        </p:nvSpPr>
        <p:spPr bwMode="auto">
          <a:xfrm>
            <a:off x="3635896" y="2443009"/>
            <a:ext cx="2952328" cy="484632"/>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fi-FI" dirty="0" smtClean="0"/>
              <a:t>Period of outdated coexistence report</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59688862"/>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406</TotalTime>
  <Words>1168</Words>
  <Application>Microsoft Office PowerPoint</Application>
  <PresentationFormat>On-screen Show (4:3)</PresentationFormat>
  <Paragraphs>106</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802-19-Submission</vt:lpstr>
      <vt:lpstr>Document</vt:lpstr>
      <vt:lpstr>Design Principles for Entity Responsibilities</vt:lpstr>
      <vt:lpstr>Abstract</vt:lpstr>
      <vt:lpstr>Design Assumptions</vt:lpstr>
      <vt:lpstr>Design Principles</vt:lpstr>
      <vt:lpstr>Example case setup: A CE subscribed to the information service</vt:lpstr>
      <vt:lpstr>Example case setup: Coexistence report procedures</vt:lpstr>
      <vt:lpstr>Example case: WSO decisions on operating parameters</vt:lpstr>
      <vt:lpstr>Example case: Two possible approaches</vt:lpstr>
      <vt:lpstr>Example case: Discussion </vt:lpstr>
      <vt:lpstr>Example case: Discussion (cont.)</vt:lpstr>
      <vt:lpstr>The design in nutshell</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principles for entity responsibilities</dc:title>
  <dc:creator>Mika Kasslin</dc:creator>
  <cp:lastModifiedBy>Mika Kasslin</cp:lastModifiedBy>
  <cp:revision>56</cp:revision>
  <cp:lastPrinted>1998-02-10T13:28:06Z</cp:lastPrinted>
  <dcterms:created xsi:type="dcterms:W3CDTF">2012-06-20T04:37:13Z</dcterms:created>
  <dcterms:modified xsi:type="dcterms:W3CDTF">2012-07-03T12:01:40Z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67ae24f8-0e35-4ec2-a841-1fd03eb84ab9</vt:lpwstr>
  </property>
  <property fmtid="{D5CDD505-2E9C-101B-9397-08002B2CF9AE}" pid="3" name="NokiaConfidentiality">
    <vt:lpwstr>Public</vt:lpwstr>
  </property>
</Properties>
</file>