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9" r:id="rId2"/>
    <p:sldId id="257" r:id="rId3"/>
    <p:sldId id="266" r:id="rId4"/>
    <p:sldId id="270"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802.19-12/0115r0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00101BDF-10D3-4C73-9A49-A20DBCF97406}"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431230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802.19-12/0115r0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FAEDF1E8-CCC2-42AC-B399-11286804B4A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9786395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802.19-12/0115r0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6750AB1-291E-4064-ACA8-76E8B87DB272}"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802.19-12/0115r0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605DA8FB-280E-4763-9985-54379DC810A9}"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June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B2CEA87-9544-4484-BBE1-8466071856EB}"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62702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42AF8A-7161-42E6-883B-7AB1F9964B11}" type="slidenum">
              <a:rPr lang="en-US"/>
              <a:pPr/>
              <a:t>‹#›</a:t>
            </a:fld>
            <a:endParaRPr lang="en-US"/>
          </a:p>
        </p:txBody>
      </p:sp>
    </p:spTree>
    <p:extLst>
      <p:ext uri="{BB962C8B-B14F-4D97-AF65-F5344CB8AC3E}">
        <p14:creationId xmlns:p14="http://schemas.microsoft.com/office/powerpoint/2010/main" val="4137027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00A59A1-D549-4C71-BCF0-3BD0AB2CC1F7}" type="slidenum">
              <a:rPr lang="en-US"/>
              <a:pPr/>
              <a:t>‹#›</a:t>
            </a:fld>
            <a:endParaRPr lang="en-US"/>
          </a:p>
        </p:txBody>
      </p:sp>
    </p:spTree>
    <p:extLst>
      <p:ext uri="{BB962C8B-B14F-4D97-AF65-F5344CB8AC3E}">
        <p14:creationId xmlns:p14="http://schemas.microsoft.com/office/powerpoint/2010/main" val="170823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2C037B8-C0CD-4699-A5E2-77CEE340D307}" type="slidenum">
              <a:rPr lang="en-US"/>
              <a:pPr/>
              <a:t>‹#›</a:t>
            </a:fld>
            <a:endParaRPr lang="en-US"/>
          </a:p>
        </p:txBody>
      </p:sp>
    </p:spTree>
    <p:extLst>
      <p:ext uri="{BB962C8B-B14F-4D97-AF65-F5344CB8AC3E}">
        <p14:creationId xmlns:p14="http://schemas.microsoft.com/office/powerpoint/2010/main" val="505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June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B72E93-5D96-4370-A81E-B32315B4396E}" type="slidenum">
              <a:rPr lang="en-US"/>
              <a:pPr/>
              <a:t>‹#›</a:t>
            </a:fld>
            <a:endParaRPr lang="en-US"/>
          </a:p>
        </p:txBody>
      </p:sp>
    </p:spTree>
    <p:extLst>
      <p:ext uri="{BB962C8B-B14F-4D97-AF65-F5344CB8AC3E}">
        <p14:creationId xmlns:p14="http://schemas.microsoft.com/office/powerpoint/2010/main" val="423116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June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51AAEAE-1E4F-4476-A27D-DD50381D6B70}" type="slidenum">
              <a:rPr lang="en-US"/>
              <a:pPr/>
              <a:t>‹#›</a:t>
            </a:fld>
            <a:endParaRPr lang="en-US"/>
          </a:p>
        </p:txBody>
      </p:sp>
    </p:spTree>
    <p:extLst>
      <p:ext uri="{BB962C8B-B14F-4D97-AF65-F5344CB8AC3E}">
        <p14:creationId xmlns:p14="http://schemas.microsoft.com/office/powerpoint/2010/main" val="285520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June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9BBA21A-F074-485B-AF5F-763FA267521C}" type="slidenum">
              <a:rPr lang="en-US"/>
              <a:pPr/>
              <a:t>‹#›</a:t>
            </a:fld>
            <a:endParaRPr lang="en-US"/>
          </a:p>
        </p:txBody>
      </p:sp>
    </p:spTree>
    <p:extLst>
      <p:ext uri="{BB962C8B-B14F-4D97-AF65-F5344CB8AC3E}">
        <p14:creationId xmlns:p14="http://schemas.microsoft.com/office/powerpoint/2010/main" val="106683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June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834C614-D52A-4835-BE6D-F6BA82FBDA63}" type="slidenum">
              <a:rPr lang="en-US"/>
              <a:pPr/>
              <a:t>‹#›</a:t>
            </a:fld>
            <a:endParaRPr lang="en-US"/>
          </a:p>
        </p:txBody>
      </p:sp>
    </p:spTree>
    <p:extLst>
      <p:ext uri="{BB962C8B-B14F-4D97-AF65-F5344CB8AC3E}">
        <p14:creationId xmlns:p14="http://schemas.microsoft.com/office/powerpoint/2010/main" val="98897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June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279D49DA-51F1-44B2-AD9A-645C56957565}" type="slidenum">
              <a:rPr lang="en-US"/>
              <a:pPr/>
              <a:t>‹#›</a:t>
            </a:fld>
            <a:endParaRPr lang="en-US"/>
          </a:p>
        </p:txBody>
      </p:sp>
    </p:spTree>
    <p:extLst>
      <p:ext uri="{BB962C8B-B14F-4D97-AF65-F5344CB8AC3E}">
        <p14:creationId xmlns:p14="http://schemas.microsoft.com/office/powerpoint/2010/main" val="59000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June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70F87C5-F780-41B3-87BE-825C93D53BDB}" type="slidenum">
              <a:rPr lang="en-US"/>
              <a:pPr/>
              <a:t>‹#›</a:t>
            </a:fld>
            <a:endParaRPr lang="en-US"/>
          </a:p>
        </p:txBody>
      </p:sp>
    </p:spTree>
    <p:extLst>
      <p:ext uri="{BB962C8B-B14F-4D97-AF65-F5344CB8AC3E}">
        <p14:creationId xmlns:p14="http://schemas.microsoft.com/office/powerpoint/2010/main" val="1997620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June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12045EB-C91E-41FA-9FD4-A67984522E7B}" type="slidenum">
              <a:rPr lang="en-US"/>
              <a:pPr/>
              <a:t>‹#›</a:t>
            </a:fld>
            <a:endParaRPr lang="en-US"/>
          </a:p>
        </p:txBody>
      </p:sp>
    </p:spTree>
    <p:extLst>
      <p:ext uri="{BB962C8B-B14F-4D97-AF65-F5344CB8AC3E}">
        <p14:creationId xmlns:p14="http://schemas.microsoft.com/office/powerpoint/2010/main" val="408121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June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C1D59C7-5A88-40D5-9B0A-A6AF125CE828}"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802.19-12/0115r0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June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9DD60D4E-90DC-4618-958F-18A3703AE72F}"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Design Principles for Entity Responsibilities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2012-06-20</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913298572"/>
              </p:ext>
            </p:extLst>
          </p:nvPr>
        </p:nvGraphicFramePr>
        <p:xfrm>
          <a:off x="517525" y="2346325"/>
          <a:ext cx="7685088" cy="2357438"/>
        </p:xfrm>
        <a:graphic>
          <a:graphicData uri="http://schemas.openxmlformats.org/presentationml/2006/ole">
            <mc:AlternateContent xmlns:mc="http://schemas.openxmlformats.org/markup-compatibility/2006">
              <mc:Choice xmlns:v="urn:schemas-microsoft-com:vml" Requires="v">
                <p:oleObj spid="_x0000_s30746" name="Document" r:id="rId4" imgW="8244137" imgH="2533707" progId="Word.Document.8">
                  <p:embed/>
                </p:oleObj>
              </mc:Choice>
              <mc:Fallback>
                <p:oleObj name="Document" r:id="rId4" imgW="8244137" imgH="2533707" progId="Word.Document.8">
                  <p:embed/>
                  <p:pic>
                    <p:nvPicPr>
                      <p:cNvPr id="0" name="Object 3"/>
                      <p:cNvPicPr>
                        <a:picLocks noChangeAspect="1" noChangeArrowheads="1"/>
                      </p:cNvPicPr>
                      <p:nvPr/>
                    </p:nvPicPr>
                    <p:blipFill>
                      <a:blip r:embed="rId5"/>
                      <a:srcRect/>
                      <a:stretch>
                        <a:fillRect/>
                      </a:stretch>
                    </p:blipFill>
                    <p:spPr bwMode="auto">
                      <a:xfrm>
                        <a:off x="517525" y="2346325"/>
                        <a:ext cx="7685088" cy="2357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June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5AD09B75-DBD5-4A86-BBF4-5E3586CCB5EA}"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continues discussion on entity responsibilities and corresponding implications to procedures which were discussed in 19-12/0057r1.</a:t>
            </a:r>
          </a:p>
          <a:p>
            <a:pPr>
              <a:buFontTx/>
              <a:buNone/>
            </a:pPr>
            <a:r>
              <a:rPr lang="fi-FI" dirty="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June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02ABF795-C18E-455D-9F08-CFED9DB326CB}" type="slidenum">
              <a:rPr lang="en-US"/>
              <a:pPr/>
              <a:t>3</a:t>
            </a:fld>
            <a:endParaRPr lang="en-US"/>
          </a:p>
        </p:txBody>
      </p:sp>
      <p:sp>
        <p:nvSpPr>
          <p:cNvPr id="21506" name="Rectangle 2"/>
          <p:cNvSpPr>
            <a:spLocks noGrp="1" noChangeArrowheads="1"/>
          </p:cNvSpPr>
          <p:nvPr>
            <p:ph type="title"/>
          </p:nvPr>
        </p:nvSpPr>
        <p:spPr/>
        <p:txBody>
          <a:bodyPr/>
          <a:lstStyle/>
          <a:p>
            <a:r>
              <a:rPr lang="en-GB" dirty="0" smtClean="0"/>
              <a:t>Design Assumptions</a:t>
            </a:r>
            <a:endParaRPr lang="en-GB" dirty="0"/>
          </a:p>
        </p:txBody>
      </p:sp>
      <p:sp>
        <p:nvSpPr>
          <p:cNvPr id="21507" name="Rectangle 3"/>
          <p:cNvSpPr>
            <a:spLocks noGrp="1" noChangeArrowheads="1"/>
          </p:cNvSpPr>
          <p:nvPr>
            <p:ph type="body" idx="1"/>
          </p:nvPr>
        </p:nvSpPr>
        <p:spPr/>
        <p:txBody>
          <a:bodyPr/>
          <a:lstStyle/>
          <a:p>
            <a:r>
              <a:rPr lang="fi-FI" dirty="0" smtClean="0"/>
              <a:t>The IEEE 802.19.1 system comprises of coexistence enablers (CEs), coexistence managers (CMs) and coexistence discovery and information servers (CDISs)</a:t>
            </a:r>
          </a:p>
          <a:p>
            <a:r>
              <a:rPr lang="fi-FI" dirty="0" smtClean="0"/>
              <a:t>Each piece of information has a source which is a coexistence system entity (CE, CM or CDIS)</a:t>
            </a:r>
          </a:p>
          <a:p>
            <a:r>
              <a:rPr lang="fi-FI" dirty="0" smtClean="0"/>
              <a:t>The 802.19.1 system consumes information to provide services (coexistence discovery, coexistence management and information service)</a:t>
            </a:r>
          </a:p>
          <a:p>
            <a:r>
              <a:rPr lang="fi-FI" dirty="0" smtClean="0"/>
              <a:t>The 802.19.1 system generates information in the services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June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661279A5-D395-4059-821F-5BDAA7328BE7}" type="slidenum">
              <a:rPr lang="en-US"/>
              <a:pPr/>
              <a:t>4</a:t>
            </a:fld>
            <a:endParaRPr lang="en-US"/>
          </a:p>
        </p:txBody>
      </p:sp>
      <p:sp>
        <p:nvSpPr>
          <p:cNvPr id="32770" name="Rectangle 2"/>
          <p:cNvSpPr>
            <a:spLocks noGrp="1" noChangeArrowheads="1"/>
          </p:cNvSpPr>
          <p:nvPr>
            <p:ph type="title"/>
          </p:nvPr>
        </p:nvSpPr>
        <p:spPr/>
        <p:txBody>
          <a:bodyPr/>
          <a:lstStyle/>
          <a:p>
            <a:r>
              <a:rPr lang="en-GB" dirty="0" smtClean="0"/>
              <a:t>Design Principles</a:t>
            </a:r>
            <a:endParaRPr lang="en-GB" dirty="0"/>
          </a:p>
        </p:txBody>
      </p:sp>
      <p:sp>
        <p:nvSpPr>
          <p:cNvPr id="32771" name="Rectangle 3"/>
          <p:cNvSpPr>
            <a:spLocks noGrp="1" noChangeArrowheads="1"/>
          </p:cNvSpPr>
          <p:nvPr>
            <p:ph type="body" idx="1"/>
          </p:nvPr>
        </p:nvSpPr>
        <p:spPr/>
        <p:txBody>
          <a:bodyPr/>
          <a:lstStyle/>
          <a:p>
            <a:r>
              <a:rPr lang="fi-FI" sz="2000" dirty="0" smtClean="0"/>
              <a:t>The information source entities are responsible for sharing the information with the other entities of the coexistence system to the extent needed</a:t>
            </a:r>
          </a:p>
          <a:p>
            <a:pPr lvl="1"/>
            <a:r>
              <a:rPr lang="fi-FI" sz="1800" dirty="0" smtClean="0"/>
              <a:t>The entities that have information for consumption in the coexistence system are responsible for pushing up to date information to other relevant entities</a:t>
            </a:r>
          </a:p>
          <a:p>
            <a:pPr lvl="1"/>
            <a:r>
              <a:rPr lang="fi-FI" sz="1800" dirty="0" smtClean="0"/>
              <a:t>The entities that provide services push service related information to service subscribers</a:t>
            </a:r>
          </a:p>
          <a:p>
            <a:r>
              <a:rPr lang="fi-FI" sz="2000" dirty="0" smtClean="0"/>
              <a:t>Request based procedures have reasons and places but they are not the best ones to distribute information that is dynamic in nature</a:t>
            </a:r>
          </a:p>
          <a:p>
            <a:pPr lvl="1"/>
            <a:r>
              <a:rPr lang="fi-FI" sz="1800" dirty="0" smtClean="0"/>
              <a:t>Indication and push based approach should be used to share information since the information source is the entity which knows when there is change in the information</a:t>
            </a:r>
            <a:endParaRPr lang="en-US" sz="1800" dirty="0"/>
          </a:p>
        </p:txBody>
      </p:sp>
    </p:spTree>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75</TotalTime>
  <Words>314</Words>
  <Application>Microsoft Office PowerPoint</Application>
  <PresentationFormat>On-screen Show (4:3)</PresentationFormat>
  <Paragraphs>38</Paragraphs>
  <Slides>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802-19-Submission</vt:lpstr>
      <vt:lpstr>Document</vt:lpstr>
      <vt:lpstr>Design Principles for Entity Responsibilities</vt:lpstr>
      <vt:lpstr>Abstract</vt:lpstr>
      <vt:lpstr>Design Assumptions</vt:lpstr>
      <vt:lpstr>Design Principles</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principles for entity responsibilities</dc:title>
  <dc:creator>Mika Kasslin</dc:creator>
  <cp:lastModifiedBy>Mika Kasslin</cp:lastModifiedBy>
  <cp:revision>12</cp:revision>
  <cp:lastPrinted>1998-02-10T13:28:06Z</cp:lastPrinted>
  <dcterms:created xsi:type="dcterms:W3CDTF">2012-06-20T04:37:13Z</dcterms:created>
  <dcterms:modified xsi:type="dcterms:W3CDTF">2012-06-20T05:54:08Z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67ae24f8-0e35-4ec2-a841-1fd03eb84ab9</vt:lpwstr>
  </property>
  <property fmtid="{D5CDD505-2E9C-101B-9397-08002B2CF9AE}" pid="3" name="NokiaConfidentiality">
    <vt:lpwstr>Public</vt:lpwstr>
  </property>
</Properties>
</file>