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3" r:id="rId3"/>
    <p:sldId id="308" r:id="rId4"/>
    <p:sldId id="311" r:id="rId5"/>
    <p:sldId id="313" r:id="rId6"/>
    <p:sldId id="314" r:id="rId7"/>
    <p:sldId id="312" r:id="rId8"/>
    <p:sldId id="315" r:id="rId9"/>
    <p:sldId id="30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856" y="-96"/>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726794" y="332601"/>
            <a:ext cx="271870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/108r0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981374" y="304026"/>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May </a:t>
            </a:r>
            <a:r>
              <a:rPr lang="en-US" dirty="0">
                <a:latin typeface="Times New Roman" charset="0"/>
              </a:rPr>
              <a:t>Session </a:t>
            </a:r>
            <a:r>
              <a:rPr lang="en-US" dirty="0" smtClean="0">
                <a:latin typeface="Times New Roman" charset="0"/>
              </a:rPr>
              <a:t>Closing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85" name="Document" r:id="rId4" imgW="8394700" imgH="2603500" progId="Word.Document.8">
                  <p:embed/>
                </p:oleObj>
              </mc:Choice>
              <mc:Fallback>
                <p:oleObj name="Document" r:id="rId4" imgW="83947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a:t>
            </a:r>
            <a:r>
              <a:rPr lang="en-US" sz="2000" b="1" dirty="0" smtClean="0"/>
              <a:t>during May 2012 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May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a:t>
            </a:r>
          </a:p>
          <a:p>
            <a:pPr eaLnBrk="1" hangingPunct="1">
              <a:spcBef>
                <a:spcPct val="20000"/>
              </a:spcBef>
              <a:buFontTx/>
              <a:buChar char="•"/>
            </a:pPr>
            <a:r>
              <a:rPr lang="en-US" sz="2000" b="1" dirty="0" smtClean="0"/>
              <a:t>Contributions.</a:t>
            </a:r>
            <a:endParaRPr lang="en-US" sz="2000" b="1" dirty="0" smtClean="0"/>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Letter Ballot</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Letter ballot failed</a:t>
            </a:r>
          </a:p>
          <a:p>
            <a:pPr lvl="1" eaLnBrk="1" hangingPunct="1">
              <a:spcBef>
                <a:spcPct val="20000"/>
              </a:spcBef>
              <a:buFontTx/>
              <a:buChar char="•"/>
            </a:pPr>
            <a:r>
              <a:rPr lang="en-US" sz="2000" b="1" dirty="0" smtClean="0"/>
              <a:t>Yes 17</a:t>
            </a:r>
          </a:p>
          <a:p>
            <a:pPr lvl="1" eaLnBrk="1" hangingPunct="1">
              <a:spcBef>
                <a:spcPct val="20000"/>
              </a:spcBef>
              <a:buFontTx/>
              <a:buChar char="•"/>
            </a:pPr>
            <a:r>
              <a:rPr lang="en-US" sz="2000" b="1" dirty="0" smtClean="0"/>
              <a:t>No 15</a:t>
            </a:r>
          </a:p>
          <a:p>
            <a:pPr lvl="1" eaLnBrk="1" hangingPunct="1">
              <a:spcBef>
                <a:spcPct val="20000"/>
              </a:spcBef>
              <a:buFontTx/>
              <a:buChar char="•"/>
            </a:pPr>
            <a:r>
              <a:rPr lang="en-US" sz="2000" b="1" dirty="0" smtClean="0"/>
              <a:t>Abstain 2</a:t>
            </a:r>
          </a:p>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83 Editorial comments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7333608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Comment Resolution Progress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219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158 Resolved</a:t>
            </a:r>
          </a:p>
          <a:p>
            <a:pPr lvl="1" eaLnBrk="1" hangingPunct="1">
              <a:spcBef>
                <a:spcPct val="20000"/>
              </a:spcBef>
              <a:buFontTx/>
              <a:buChar char="•"/>
            </a:pPr>
            <a:endParaRPr lang="en-US" sz="2000" b="1" dirty="0" smtClean="0"/>
          </a:p>
          <a:p>
            <a:pPr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101 resolved</a:t>
            </a:r>
          </a:p>
          <a:p>
            <a:pPr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3 resolved</a:t>
            </a:r>
            <a:endParaRPr lang="en-US" sz="2000" b="1" dirty="0" smtClean="0"/>
          </a:p>
          <a:p>
            <a:pPr eaLnBrk="1" hangingPunct="1">
              <a:spcBef>
                <a:spcPct val="20000"/>
              </a:spcBef>
              <a:buFontTx/>
              <a:buChar char="•"/>
            </a:pPr>
            <a:r>
              <a:rPr lang="en-US" sz="2000" b="1" dirty="0" smtClean="0"/>
              <a:t>83 Editorial Comments</a:t>
            </a:r>
          </a:p>
          <a:p>
            <a:pPr lvl="1" eaLnBrk="1" hangingPunct="1">
              <a:spcBef>
                <a:spcPct val="20000"/>
              </a:spcBef>
              <a:buFontTx/>
              <a:buChar char="•"/>
            </a:pPr>
            <a:r>
              <a:rPr lang="en-US" sz="2000" b="1" dirty="0" smtClean="0"/>
              <a:t>54 resolved</a:t>
            </a:r>
          </a:p>
          <a:p>
            <a:pPr lvl="1" eaLnBrk="1" hangingPunct="1">
              <a:spcBef>
                <a:spcPct val="20000"/>
              </a:spcBef>
              <a:buFontTx/>
              <a:buChar char="•"/>
            </a:pPr>
            <a:endParaRPr lang="en-US" sz="2000" b="1" dirty="0"/>
          </a:p>
          <a:p>
            <a:pPr eaLnBrk="1" hangingPunct="1">
              <a:spcBef>
                <a:spcPct val="20000"/>
              </a:spcBef>
              <a:buFontTx/>
              <a:buChar char="•"/>
            </a:pPr>
            <a:r>
              <a:rPr lang="en-US" sz="2000" b="1" dirty="0" smtClean="0"/>
              <a:t>Motion to approve resolutions stated in IEEE 802.19-12/58r0</a:t>
            </a:r>
          </a:p>
          <a:p>
            <a:pPr lvl="1" eaLnBrk="1" hangingPunct="1">
              <a:spcBef>
                <a:spcPct val="20000"/>
              </a:spcBef>
              <a:buFontTx/>
              <a:buChar char="•"/>
            </a:pPr>
            <a:r>
              <a:rPr lang="en-US" sz="2000" b="1" dirty="0" smtClean="0"/>
              <a:t>By Mika </a:t>
            </a:r>
            <a:r>
              <a:rPr lang="en-US" sz="2000" b="1" dirty="0" err="1" smtClean="0"/>
              <a:t>Kasslin</a:t>
            </a:r>
            <a:endParaRPr lang="en-US" sz="2000" b="1" dirty="0" smtClean="0"/>
          </a:p>
          <a:p>
            <a:pPr lvl="1" eaLnBrk="1" hangingPunct="1">
              <a:spcBef>
                <a:spcPct val="20000"/>
              </a:spcBef>
              <a:buFontTx/>
              <a:buChar char="•"/>
            </a:pPr>
            <a:r>
              <a:rPr lang="en-US" sz="2000" b="1" dirty="0" smtClean="0"/>
              <a:t>Seconded by </a:t>
            </a:r>
            <a:r>
              <a:rPr lang="en-US" sz="2000" b="1" dirty="0" err="1" smtClean="0"/>
              <a:t>Stanislav</a:t>
            </a:r>
            <a:r>
              <a:rPr lang="en-US" sz="2000" b="1" dirty="0" smtClean="0"/>
              <a:t> </a:t>
            </a:r>
            <a:r>
              <a:rPr lang="en-US" sz="2000" b="1" dirty="0" err="1" smtClean="0"/>
              <a:t>Filin</a:t>
            </a:r>
            <a:endParaRPr lang="en-US" sz="2000" b="1" dirty="0" smtClean="0"/>
          </a:p>
          <a:p>
            <a:pPr lvl="2" eaLnBrk="1" hangingPunct="1">
              <a:spcBef>
                <a:spcPct val="20000"/>
              </a:spcBef>
              <a:buFontTx/>
              <a:buChar char="•"/>
            </a:pPr>
            <a:r>
              <a:rPr lang="en-US" sz="2000" b="1" dirty="0" smtClean="0"/>
              <a:t>Motion passed with unanimous consent</a:t>
            </a:r>
            <a:endParaRPr lang="en-US" sz="2000" b="1"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58881525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6096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Cognitive </a:t>
            </a:r>
            <a:r>
              <a:rPr lang="en-US" sz="3200" b="1" kern="0" dirty="0" err="1" smtClean="0">
                <a:latin typeface="Times New Roman" pitchFamily="18" charset="0"/>
                <a:ea typeface="+mn-ea"/>
                <a:cs typeface="+mn-cs"/>
              </a:rPr>
              <a:t>Testbed</a:t>
            </a:r>
            <a:r>
              <a:rPr lang="en-US" sz="3200" b="1" kern="0" dirty="0" smtClean="0">
                <a:latin typeface="Times New Roman" pitchFamily="18" charset="0"/>
                <a:ea typeface="+mn-ea"/>
                <a:cs typeface="+mn-cs"/>
              </a:rPr>
              <a:t> </a:t>
            </a:r>
            <a:r>
              <a:rPr lang="en-US" sz="3200" b="1" kern="0" dirty="0" smtClean="0">
                <a:latin typeface="Times New Roman" pitchFamily="18" charset="0"/>
                <a:ea typeface="+mn-ea"/>
                <a:cs typeface="+mn-cs"/>
              </a:rPr>
              <a:t>Contribution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600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indent="0" eaLnBrk="1" hangingPunct="1">
              <a:spcBef>
                <a:spcPct val="20000"/>
              </a:spcBef>
            </a:pPr>
            <a:r>
              <a:rPr lang="en-US" sz="2000" dirty="0" smtClean="0"/>
              <a:t>Mika </a:t>
            </a:r>
            <a:r>
              <a:rPr lang="en-US" sz="2000" dirty="0" err="1" smtClean="0"/>
              <a:t>Kasslin</a:t>
            </a:r>
            <a:r>
              <a:rPr lang="en-US" sz="2000" dirty="0" smtClean="0"/>
              <a:t> presented </a:t>
            </a:r>
            <a:r>
              <a:rPr lang="en-US" sz="2000" dirty="0"/>
              <a:t>Radio system coexistence in a cognitive radio </a:t>
            </a:r>
            <a:r>
              <a:rPr lang="en-US" sz="2000" dirty="0" err="1" smtClean="0"/>
              <a:t>testbed</a:t>
            </a:r>
            <a:r>
              <a:rPr lang="en-US" sz="2000" dirty="0" smtClean="0"/>
              <a:t> 802.19-12/21r0.</a:t>
            </a:r>
            <a:endParaRPr lang="en-US" sz="2000" b="1" dirty="0"/>
          </a:p>
        </p:txBody>
      </p:sp>
    </p:spTree>
    <p:extLst>
      <p:ext uri="{BB962C8B-B14F-4D97-AF65-F5344CB8AC3E}">
        <p14:creationId xmlns:p14="http://schemas.microsoft.com/office/powerpoint/2010/main" val="8035582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7</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Teleconferences before July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r>
              <a:rPr lang="en-US" sz="2000" b="1" dirty="0" smtClean="0"/>
              <a:t>May 30 2012</a:t>
            </a:r>
          </a:p>
          <a:p>
            <a:pPr eaLnBrk="1" hangingPunct="1">
              <a:spcBef>
                <a:spcPct val="20000"/>
              </a:spcBef>
            </a:pPr>
            <a:r>
              <a:rPr lang="en-US" sz="2000" b="1" dirty="0" smtClean="0"/>
              <a:t>June 6 2012</a:t>
            </a:r>
          </a:p>
          <a:p>
            <a:pPr eaLnBrk="1" hangingPunct="1">
              <a:spcBef>
                <a:spcPct val="20000"/>
              </a:spcBef>
            </a:pPr>
            <a:r>
              <a:rPr lang="en-US" sz="2000" b="1" dirty="0" smtClean="0"/>
              <a:t>June 20 2012</a:t>
            </a:r>
          </a:p>
          <a:p>
            <a:pPr eaLnBrk="1" hangingPunct="1">
              <a:spcBef>
                <a:spcPct val="20000"/>
              </a:spcBef>
            </a:pPr>
            <a:r>
              <a:rPr lang="en-US" sz="2000" b="1" dirty="0" smtClean="0"/>
              <a:t>June 27 2012</a:t>
            </a:r>
          </a:p>
          <a:p>
            <a:pPr eaLnBrk="1" hangingPunct="1">
              <a:spcBef>
                <a:spcPct val="20000"/>
              </a:spcBef>
            </a:pPr>
            <a:r>
              <a:rPr lang="en-US" sz="2000" b="1" dirty="0" smtClean="0"/>
              <a:t>July 4 2012</a:t>
            </a:r>
          </a:p>
          <a:p>
            <a:pPr eaLnBrk="1" hangingPunct="1">
              <a:spcBef>
                <a:spcPct val="20000"/>
              </a:spcBef>
            </a:pPr>
            <a:r>
              <a:rPr lang="en-US" sz="2000" b="1" dirty="0" smtClean="0"/>
              <a:t>July 11 2012</a:t>
            </a:r>
          </a:p>
          <a:p>
            <a:pPr eaLnBrk="1" hangingPunct="1">
              <a:spcBef>
                <a:spcPct val="20000"/>
              </a:spcBef>
            </a:pPr>
            <a:endParaRPr lang="en-US" sz="2000" b="1" dirty="0"/>
          </a:p>
          <a:p>
            <a:pPr eaLnBrk="1" hangingPunct="1">
              <a:spcBef>
                <a:spcPct val="20000"/>
              </a:spcBef>
            </a:pPr>
            <a:r>
              <a:rPr lang="en-US" sz="2000" b="1" dirty="0" smtClean="0"/>
              <a:t>	All teleconferences will be at  1:00 AM Eastern Time for the duration of 2 Hours</a:t>
            </a:r>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a:p>
        </p:txBody>
      </p:sp>
    </p:spTree>
    <p:extLst>
      <p:ext uri="{BB962C8B-B14F-4D97-AF65-F5344CB8AC3E}">
        <p14:creationId xmlns:p14="http://schemas.microsoft.com/office/powerpoint/2010/main" val="788584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8</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Goals for July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r>
              <a:rPr lang="en-US" sz="2000" b="1" dirty="0" smtClean="0"/>
              <a:t>Finalizing comment resolution </a:t>
            </a:r>
          </a:p>
          <a:p>
            <a:pPr eaLnBrk="1" hangingPunct="1">
              <a:spcBef>
                <a:spcPct val="20000"/>
              </a:spcBef>
            </a:pPr>
            <a:r>
              <a:rPr lang="en-US" sz="2000" b="1" dirty="0" smtClean="0"/>
              <a:t>Forwarding draft standard to WG for letter ballot.</a:t>
            </a:r>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smtClean="0"/>
          </a:p>
          <a:p>
            <a:pPr eaLnBrk="1" hangingPunct="1">
              <a:spcBef>
                <a:spcPct val="20000"/>
              </a:spcBef>
            </a:pPr>
            <a:endParaRPr lang="en-US" sz="2000" b="1" dirty="0"/>
          </a:p>
        </p:txBody>
      </p:sp>
    </p:spTree>
    <p:extLst>
      <p:ext uri="{BB962C8B-B14F-4D97-AF65-F5344CB8AC3E}">
        <p14:creationId xmlns:p14="http://schemas.microsoft.com/office/powerpoint/2010/main" val="12925676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May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9</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3130614499"/>
              </p:ext>
            </p:extLst>
          </p:nvPr>
        </p:nvGraphicFramePr>
        <p:xfrm>
          <a:off x="609600" y="2133600"/>
          <a:ext cx="7658470" cy="4119909"/>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58032"/>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Task Group formed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System Design Document completed</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j-lt"/>
                        </a:rPr>
                        <a:t>x</a:t>
                      </a:r>
                    </a:p>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j-lt"/>
                          <a:ea typeface="ＭＳ Ｐゴシック" charset="0"/>
                          <a:cs typeface="Times New Roman" charset="0"/>
                        </a:rPr>
                        <a:t>Letter </a:t>
                      </a:r>
                      <a:r>
                        <a:rPr kumimoji="0" lang="en-US" sz="1200" b="0" i="0" u="none" strike="noStrike" cap="none" normalizeH="0" baseline="0" dirty="0">
                          <a:ln>
                            <a:noFill/>
                          </a:ln>
                          <a:solidFill>
                            <a:schemeClr val="tx1"/>
                          </a:solidFill>
                          <a:effectLst/>
                          <a:latin typeface="+mj-lt"/>
                          <a:ea typeface="ＭＳ Ｐゴシック" charset="0"/>
                          <a:cs typeface="Times New Roman" charset="0"/>
                        </a:rPr>
                        <a:t>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latin typeface="+mj-lt"/>
                        </a:rPr>
                        <a:t>x</a:t>
                      </a:r>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200" dirty="0">
                        <a:latin typeface="+mj-lt"/>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13183</TotalTime>
  <Words>440</Words>
  <Application>Microsoft Macintosh PowerPoint</Application>
  <PresentationFormat>On-screen Show (4:3)</PresentationFormat>
  <Paragraphs>367</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802-19-Submission</vt:lpstr>
      <vt:lpstr>Document</vt:lpstr>
      <vt:lpstr>802.19 TG 1 May Session Closing Report</vt:lpstr>
      <vt:lpstr>Abstract</vt:lpstr>
      <vt:lpstr>PowerPoint Presentation</vt:lpstr>
      <vt:lpstr>PowerPoint Presentation</vt:lpstr>
      <vt:lpstr>PowerPoint Presentation</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110</cp:revision>
  <cp:lastPrinted>1998-02-10T13:28:06Z</cp:lastPrinted>
  <dcterms:created xsi:type="dcterms:W3CDTF">2010-05-15T15:57:01Z</dcterms:created>
  <dcterms:modified xsi:type="dcterms:W3CDTF">2012-05-17T18:12:08Z</dcterms:modified>
</cp:coreProperties>
</file>