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93" r:id="rId3"/>
    <p:sldId id="309" r:id="rId4"/>
    <p:sldId id="311" r:id="rId5"/>
    <p:sldId id="312" r:id="rId6"/>
    <p:sldId id="313" r:id="rId7"/>
    <p:sldId id="308" r:id="rId8"/>
    <p:sldId id="30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0" d="100"/>
          <a:sy n="130" d="100"/>
        </p:scale>
        <p:origin x="-96" y="-296"/>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842211" y="332601"/>
            <a:ext cx="260328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/87r2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981374" y="304026"/>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May </a:t>
            </a:r>
            <a:r>
              <a:rPr lang="en-US" dirty="0">
                <a:latin typeface="Times New Roman" charset="0"/>
              </a:rPr>
              <a:t>Session </a:t>
            </a:r>
            <a:r>
              <a:rPr lang="en-US" dirty="0" smtClean="0">
                <a:latin typeface="Times New Roman" charset="0"/>
              </a:rPr>
              <a:t>Opening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80" name="Document" r:id="rId4" imgW="8394700" imgH="2603500" progId="Word.Document.8">
                  <p:embed/>
                </p:oleObj>
              </mc:Choice>
              <mc:Fallback>
                <p:oleObj name="Document" r:id="rId4" imgW="83947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a:t>
            </a:r>
            <a:r>
              <a:rPr lang="en-US" sz="2000" b="1" dirty="0" smtClean="0"/>
              <a:t>until May 2012 meeting and plans for May 2012 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March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1600" b="1" dirty="0" smtClean="0"/>
              <a:t>Group accepted 2.07 as draft normative text.</a:t>
            </a:r>
          </a:p>
          <a:p>
            <a:pPr eaLnBrk="1" hangingPunct="1">
              <a:spcBef>
                <a:spcPct val="20000"/>
              </a:spcBef>
              <a:buFontTx/>
              <a:buChar char="•"/>
            </a:pPr>
            <a:r>
              <a:rPr lang="en-US" sz="1600" b="1" dirty="0" smtClean="0"/>
              <a:t>Two motions to update the draft with below contributions</a:t>
            </a:r>
          </a:p>
          <a:p>
            <a:pPr lvl="1" eaLnBrk="1" hangingPunct="1">
              <a:spcBef>
                <a:spcPct val="20000"/>
              </a:spcBef>
              <a:buFontTx/>
              <a:buChar char="•"/>
            </a:pPr>
            <a:r>
              <a:rPr lang="en-US" sz="1600" dirty="0" smtClean="0"/>
              <a:t>12/41r1 Decision Topology Definitions </a:t>
            </a:r>
          </a:p>
          <a:p>
            <a:pPr lvl="1" eaLnBrk="1" hangingPunct="1">
              <a:spcBef>
                <a:spcPct val="20000"/>
              </a:spcBef>
              <a:buFontTx/>
              <a:buChar char="•"/>
            </a:pPr>
            <a:r>
              <a:rPr lang="en-US" sz="1600" dirty="0" smtClean="0"/>
              <a:t>11/135r2 Comment resolution -- CID 44</a:t>
            </a:r>
          </a:p>
          <a:p>
            <a:pPr eaLnBrk="1" hangingPunct="1">
              <a:spcBef>
                <a:spcPct val="20000"/>
              </a:spcBef>
              <a:buFontTx/>
              <a:buChar char="•"/>
            </a:pPr>
            <a:r>
              <a:rPr lang="en-US" sz="1600" b="1" dirty="0" smtClean="0"/>
              <a:t>Group accepted 2.08 as draft normative text.</a:t>
            </a:r>
          </a:p>
          <a:p>
            <a:pPr eaLnBrk="1" hangingPunct="1">
              <a:spcBef>
                <a:spcPct val="20000"/>
              </a:spcBef>
              <a:buFontTx/>
              <a:buChar char="•"/>
            </a:pPr>
            <a:r>
              <a:rPr lang="en-US" sz="1600" b="1" dirty="0" smtClean="0"/>
              <a:t>Motion to forward 2.08 to WG passed</a:t>
            </a:r>
            <a:r>
              <a:rPr lang="en-US" sz="1600" b="1" dirty="0" smtClean="0"/>
              <a:t>.</a:t>
            </a:r>
          </a:p>
          <a:p>
            <a:pPr eaLnBrk="1" hangingPunct="1">
              <a:spcBef>
                <a:spcPct val="20000"/>
              </a:spcBef>
              <a:buFontTx/>
              <a:buChar char="•"/>
            </a:pPr>
            <a:r>
              <a:rPr lang="en-US" sz="1600" b="1" dirty="0" smtClean="0"/>
              <a:t>WG decided to start letter ballot.</a:t>
            </a:r>
            <a:endParaRPr lang="en-US" sz="1600" b="1" dirty="0" smtClean="0"/>
          </a:p>
          <a:p>
            <a:pPr eaLnBrk="1" hangingPunct="1">
              <a:spcBef>
                <a:spcPct val="20000"/>
              </a:spcBef>
              <a:buFontTx/>
              <a:buChar char="•"/>
            </a:pPr>
            <a:endParaRPr lang="en-US" sz="1600" b="1" dirty="0"/>
          </a:p>
          <a:p>
            <a:pPr eaLnBrk="1" hangingPunct="1">
              <a:spcBef>
                <a:spcPct val="20000"/>
              </a:spcBef>
              <a:buFontTx/>
              <a:buChar char="•"/>
            </a:pPr>
            <a:r>
              <a:rPr lang="en-US" sz="1600" b="1" dirty="0" smtClean="0"/>
              <a:t>Other Contributions</a:t>
            </a:r>
          </a:p>
          <a:p>
            <a:pPr lvl="1" eaLnBrk="1" hangingPunct="1">
              <a:spcBef>
                <a:spcPct val="20000"/>
              </a:spcBef>
              <a:buFontTx/>
              <a:buChar char="•"/>
            </a:pPr>
            <a:r>
              <a:rPr lang="en-US" sz="1600" dirty="0" smtClean="0"/>
              <a:t>12/43r0 Temporary resource release mechanism proposal</a:t>
            </a:r>
          </a:p>
          <a:p>
            <a:pPr lvl="1" eaLnBrk="1" hangingPunct="1">
              <a:spcBef>
                <a:spcPct val="20000"/>
              </a:spcBef>
              <a:buFontTx/>
              <a:buChar char="•"/>
            </a:pPr>
            <a:r>
              <a:rPr lang="en-US" sz="1600" dirty="0" smtClean="0"/>
              <a:t>12/42r0 A conflict handling proposal for distributed decision making</a:t>
            </a:r>
          </a:p>
          <a:p>
            <a:pPr lvl="1" eaLnBrk="1" hangingPunct="1">
              <a:spcBef>
                <a:spcPct val="20000"/>
              </a:spcBef>
              <a:buFontTx/>
              <a:buChar char="•"/>
            </a:pPr>
            <a:r>
              <a:rPr lang="en-US" sz="1600" dirty="0" smtClean="0"/>
              <a:t>12/39r1 Coexistence of CMs with different decision making algorithms</a:t>
            </a:r>
          </a:p>
          <a:p>
            <a:pPr lvl="1" eaLnBrk="1" hangingPunct="1">
              <a:spcBef>
                <a:spcPct val="20000"/>
              </a:spcBef>
              <a:buFontTx/>
              <a:buChar char="•"/>
            </a:pPr>
            <a:r>
              <a:rPr lang="en-US" sz="1600" dirty="0" smtClean="0"/>
              <a:t>12/16r2 Measurements and measurement reporting</a:t>
            </a:r>
          </a:p>
          <a:p>
            <a:pPr lvl="1" eaLnBrk="1" hangingPunct="1">
              <a:spcBef>
                <a:spcPct val="20000"/>
              </a:spcBef>
              <a:buFontTx/>
              <a:buChar char="•"/>
            </a:pPr>
            <a:r>
              <a:rPr lang="en-US" sz="1600" dirty="0" smtClean="0"/>
              <a:t>12/4r2 Possible Action Items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15582040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Letter Ballot</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Letter ballot failed</a:t>
            </a:r>
          </a:p>
          <a:p>
            <a:pPr lvl="1" eaLnBrk="1" hangingPunct="1">
              <a:spcBef>
                <a:spcPct val="20000"/>
              </a:spcBef>
              <a:buFontTx/>
              <a:buChar char="•"/>
            </a:pPr>
            <a:r>
              <a:rPr lang="en-US" sz="2000" b="1" dirty="0" smtClean="0"/>
              <a:t>Yes 17</a:t>
            </a:r>
          </a:p>
          <a:p>
            <a:pPr lvl="1" eaLnBrk="1" hangingPunct="1">
              <a:spcBef>
                <a:spcPct val="20000"/>
              </a:spcBef>
              <a:buFontTx/>
              <a:buChar char="•"/>
            </a:pPr>
            <a:r>
              <a:rPr lang="en-US" sz="2000" b="1" dirty="0" smtClean="0"/>
              <a:t>No 15</a:t>
            </a:r>
          </a:p>
          <a:p>
            <a:pPr lvl="1" eaLnBrk="1" hangingPunct="1">
              <a:spcBef>
                <a:spcPct val="20000"/>
              </a:spcBef>
              <a:buFontTx/>
              <a:buChar char="•"/>
            </a:pPr>
            <a:r>
              <a:rPr lang="en-US" sz="2000" b="1" dirty="0" smtClean="0"/>
              <a:t>Abstain 2</a:t>
            </a:r>
          </a:p>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83 Editorial Comments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7333608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Teleconferences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4 Teleconferences between March and May meetings</a:t>
            </a:r>
          </a:p>
          <a:p>
            <a:pPr lvl="1" eaLnBrk="1" hangingPunct="1">
              <a:spcBef>
                <a:spcPct val="20000"/>
              </a:spcBef>
              <a:buFontTx/>
              <a:buChar char="•"/>
            </a:pPr>
            <a:r>
              <a:rPr lang="en-US" sz="2000" b="1" dirty="0" smtClean="0"/>
              <a:t>April 4</a:t>
            </a:r>
            <a:r>
              <a:rPr lang="en-US" sz="2000" b="1" baseline="30000" dirty="0" smtClean="0"/>
              <a:t>th</a:t>
            </a:r>
            <a:r>
              <a:rPr lang="en-US" sz="2000" b="1" dirty="0" smtClean="0"/>
              <a:t>, </a:t>
            </a:r>
            <a:r>
              <a:rPr lang="en-US" sz="2000" b="1" dirty="0" smtClean="0"/>
              <a:t>Measurements </a:t>
            </a:r>
            <a:r>
              <a:rPr lang="en-US" sz="2000" b="1" dirty="0"/>
              <a:t>and measurement </a:t>
            </a:r>
            <a:r>
              <a:rPr lang="en-US" sz="2000" b="1" dirty="0" smtClean="0"/>
              <a:t>reporting discussed (12/50r0)</a:t>
            </a:r>
            <a:endParaRPr lang="en-US" sz="2000" b="1" dirty="0" smtClean="0"/>
          </a:p>
          <a:p>
            <a:pPr lvl="1" eaLnBrk="1" hangingPunct="1">
              <a:spcBef>
                <a:spcPct val="20000"/>
              </a:spcBef>
              <a:buFontTx/>
              <a:buChar char="•"/>
            </a:pPr>
            <a:r>
              <a:rPr lang="en-US" sz="2000" b="1" dirty="0" smtClean="0"/>
              <a:t>April 25th, Letter ballot results discussed(12/53r0)</a:t>
            </a:r>
          </a:p>
          <a:p>
            <a:pPr lvl="1" eaLnBrk="1" hangingPunct="1">
              <a:spcBef>
                <a:spcPct val="20000"/>
              </a:spcBef>
              <a:buFontTx/>
              <a:buChar char="•"/>
            </a:pPr>
            <a:r>
              <a:rPr lang="en-US" sz="2000" b="1" dirty="0" smtClean="0"/>
              <a:t>May 2nd, Letter ballot comment list reviewed (12/55r0)</a:t>
            </a:r>
          </a:p>
          <a:p>
            <a:pPr lvl="1" eaLnBrk="1" hangingPunct="1">
              <a:spcBef>
                <a:spcPct val="20000"/>
              </a:spcBef>
              <a:buFontTx/>
              <a:buChar char="•"/>
            </a:pPr>
            <a:r>
              <a:rPr lang="en-US" sz="2000" b="1" dirty="0" smtClean="0"/>
              <a:t>May 9th, Editorial Comment Resolutions discussed (12/85r0)</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788584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Motion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Motion to approve TG1 March Meeting Minutes (12/49r0) and teleconference minutes </a:t>
            </a:r>
            <a:r>
              <a:rPr lang="en-US" sz="2000" b="1" dirty="0" smtClean="0"/>
              <a:t>(12/50r0),</a:t>
            </a:r>
            <a:r>
              <a:rPr lang="en-US" sz="2000" b="1" dirty="0" smtClean="0"/>
              <a:t> (12/53r0), (12/55r0), (12/85r0)</a:t>
            </a:r>
          </a:p>
          <a:p>
            <a:pPr eaLnBrk="1" hangingPunct="1">
              <a:spcBef>
                <a:spcPct val="20000"/>
              </a:spcBef>
              <a:buFontTx/>
              <a:buChar char="•"/>
            </a:pPr>
            <a:endParaRPr lang="en-US" sz="2000" b="1" dirty="0"/>
          </a:p>
          <a:p>
            <a:pPr eaLnBrk="1" hangingPunct="1">
              <a:spcBef>
                <a:spcPct val="20000"/>
              </a:spcBef>
              <a:buFontTx/>
              <a:buChar char="•"/>
            </a:pPr>
            <a:r>
              <a:rPr lang="en-US" sz="2000" b="1" dirty="0" smtClean="0"/>
              <a:t>By:</a:t>
            </a:r>
          </a:p>
          <a:p>
            <a:pPr eaLnBrk="1" hangingPunct="1">
              <a:spcBef>
                <a:spcPct val="20000"/>
              </a:spcBef>
              <a:buFontTx/>
              <a:buChar char="•"/>
            </a:pPr>
            <a:r>
              <a:rPr lang="en-US" sz="2000" b="1" dirty="0" smtClean="0"/>
              <a:t>Seconded by:</a:t>
            </a:r>
            <a:endParaRPr lang="en-US" sz="2000" b="1"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18816897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7</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May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a:t>
            </a:r>
          </a:p>
          <a:p>
            <a:pPr eaLnBrk="1" hangingPunct="1">
              <a:spcBef>
                <a:spcPct val="20000"/>
              </a:spcBef>
              <a:buFontTx/>
              <a:buChar char="•"/>
            </a:pPr>
            <a:r>
              <a:rPr lang="en-US" sz="2000" b="1" dirty="0" smtClean="0"/>
              <a:t>Contributions.</a:t>
            </a:r>
            <a:endParaRPr lang="en-US" sz="2000" b="1" dirty="0" smtClean="0"/>
          </a:p>
          <a:p>
            <a:pPr eaLnBrk="1" hangingPunct="1">
              <a:spcBef>
                <a:spcPct val="20000"/>
              </a:spcBef>
              <a:buFontTx/>
              <a:buChar char="•"/>
            </a:pPr>
            <a:r>
              <a:rPr lang="en-US" sz="2000" b="1" dirty="0" smtClean="0"/>
              <a:t>Arranging teleconferences.</a:t>
            </a:r>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May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8</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3454751687"/>
              </p:ext>
            </p:extLst>
          </p:nvPr>
        </p:nvGraphicFramePr>
        <p:xfrm>
          <a:off x="609600" y="2133600"/>
          <a:ext cx="7696199" cy="3849436"/>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95761"/>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Task Group formed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System Design Document completed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Recirculation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8950</TotalTime>
  <Words>536</Words>
  <Application>Microsoft Macintosh PowerPoint</Application>
  <PresentationFormat>On-screen Show (4:3)</PresentationFormat>
  <Paragraphs>365</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802-19-Submission</vt:lpstr>
      <vt:lpstr>Document</vt:lpstr>
      <vt:lpstr>802.19 TG 1 May Session Opening Report</vt:lpstr>
      <vt:lpstr>Abstract</vt:lpstr>
      <vt:lpstr>PowerPoint Presentation</vt:lpstr>
      <vt:lpstr>PowerPoint Presentation</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104</cp:revision>
  <cp:lastPrinted>1998-02-10T13:28:06Z</cp:lastPrinted>
  <dcterms:created xsi:type="dcterms:W3CDTF">2010-05-15T15:57:01Z</dcterms:created>
  <dcterms:modified xsi:type="dcterms:W3CDTF">2012-05-14T19:39:39Z</dcterms:modified>
</cp:coreProperties>
</file>