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4021" r:id="rId2"/>
  </p:sldMasterIdLst>
  <p:notesMasterIdLst>
    <p:notesMasterId r:id="rId9"/>
  </p:notesMasterIdLst>
  <p:handoutMasterIdLst>
    <p:handoutMasterId r:id="rId10"/>
  </p:handoutMasterIdLst>
  <p:sldIdLst>
    <p:sldId id="269" r:id="rId3"/>
    <p:sldId id="274" r:id="rId4"/>
    <p:sldId id="265" r:id="rId5"/>
    <p:sldId id="272" r:id="rId6"/>
    <p:sldId id="275" r:id="rId7"/>
    <p:sldId id="266"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7" autoAdjust="0"/>
    <p:restoredTop sz="94643" autoAdjust="0"/>
  </p:normalViewPr>
  <p:slideViewPr>
    <p:cSldViewPr>
      <p:cViewPr varScale="1">
        <p:scale>
          <a:sx n="56" d="100"/>
          <a:sy n="56" d="100"/>
        </p:scale>
        <p:origin x="-115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178" y="-84"/>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802.19-11-0090-00-0000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2B29D1B8-7403-42C2-A071-DB491608F3B5}" type="slidenum">
              <a:rPr lang="en-US"/>
              <a:pPr>
                <a:defRPr/>
              </a:pPr>
              <a:t>‹Nr.›</a:t>
            </a:fld>
            <a:endParaRPr lang="en-US"/>
          </a:p>
        </p:txBody>
      </p:sp>
      <p:sp>
        <p:nvSpPr>
          <p:cNvPr id="1946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19463"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946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17417" name="fc"/>
          <p:cNvSpPr txBox="1">
            <a:spLocks noChangeArrowheads="1"/>
          </p:cNvSpPr>
          <p:nvPr/>
        </p:nvSpPr>
        <p:spPr bwMode="auto">
          <a:xfrm>
            <a:off x="0" y="9064625"/>
            <a:ext cx="69342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802.19-11-0090-00-0000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1946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CDFDCE1E-9A2D-482E-B50A-79F2EC31A5EC}" type="slidenum">
              <a:rPr lang="en-US"/>
              <a:pPr>
                <a:defRPr/>
              </a:pPr>
              <a:t>‹Nr.›</a:t>
            </a:fld>
            <a:endParaRPr lang="en-US"/>
          </a:p>
        </p:txBody>
      </p:sp>
      <p:sp>
        <p:nvSpPr>
          <p:cNvPr id="16392"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63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163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13323" name="fc"/>
          <p:cNvSpPr txBox="1">
            <a:spLocks noChangeArrowheads="1"/>
          </p:cNvSpPr>
          <p:nvPr/>
        </p:nvSpPr>
        <p:spPr bwMode="auto">
          <a:xfrm>
            <a:off x="0" y="9064625"/>
            <a:ext cx="69342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smtClean="0"/>
              <a:t>doc.: IEEE 802.19-11-0090-00-0000</a:t>
            </a:r>
          </a:p>
        </p:txBody>
      </p:sp>
      <p:sp>
        <p:nvSpPr>
          <p:cNvPr id="20483" name="Rectangle 3"/>
          <p:cNvSpPr>
            <a:spLocks noGrp="1" noChangeArrowheads="1"/>
          </p:cNvSpPr>
          <p:nvPr>
            <p:ph type="dt" sz="quarter" idx="1"/>
          </p:nvPr>
        </p:nvSpPr>
        <p:spPr>
          <a:noFill/>
        </p:spPr>
        <p:txBody>
          <a:bodyPr/>
          <a:lstStyle/>
          <a:p>
            <a:r>
              <a:rPr lang="en-US" smtClean="0"/>
              <a:t>Month Year</a:t>
            </a:r>
          </a:p>
        </p:txBody>
      </p:sp>
      <p:sp>
        <p:nvSpPr>
          <p:cNvPr id="20484" name="Rectangle 6"/>
          <p:cNvSpPr>
            <a:spLocks noGrp="1" noChangeArrowheads="1"/>
          </p:cNvSpPr>
          <p:nvPr>
            <p:ph type="ftr" sz="quarter" idx="4"/>
          </p:nvPr>
        </p:nvSpPr>
        <p:spPr>
          <a:noFill/>
        </p:spPr>
        <p:txBody>
          <a:bodyPr/>
          <a:lstStyle/>
          <a:p>
            <a:pPr lvl="4"/>
            <a:r>
              <a:rPr lang="en-US" smtClean="0"/>
              <a:t>John Doe, Some Company</a:t>
            </a:r>
          </a:p>
        </p:txBody>
      </p:sp>
      <p:sp>
        <p:nvSpPr>
          <p:cNvPr id="20485" name="Rectangle 7"/>
          <p:cNvSpPr>
            <a:spLocks noGrp="1" noChangeArrowheads="1"/>
          </p:cNvSpPr>
          <p:nvPr>
            <p:ph type="sldNum" sz="quarter" idx="5"/>
          </p:nvPr>
        </p:nvSpPr>
        <p:spPr>
          <a:noFill/>
        </p:spPr>
        <p:txBody>
          <a:bodyPr/>
          <a:lstStyle/>
          <a:p>
            <a:r>
              <a:rPr lang="en-US" smtClean="0"/>
              <a:t>Page </a:t>
            </a:r>
            <a:fld id="{0195FF11-D762-4F78-8C29-1BE70FB44AD0}"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p:spPr>
        <p:txBody>
          <a:bodyPr/>
          <a:lstStyle/>
          <a:p>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p>
            <a:r>
              <a:rPr lang="en-US" smtClean="0"/>
              <a:t>doc.: IEEE 802.19-11-0090-00-0000</a:t>
            </a:r>
          </a:p>
        </p:txBody>
      </p:sp>
      <p:sp>
        <p:nvSpPr>
          <p:cNvPr id="21507" name="Rectangle 3"/>
          <p:cNvSpPr>
            <a:spLocks noGrp="1" noChangeArrowheads="1"/>
          </p:cNvSpPr>
          <p:nvPr>
            <p:ph type="dt" sz="quarter" idx="1"/>
          </p:nvPr>
        </p:nvSpPr>
        <p:spPr>
          <a:noFill/>
        </p:spPr>
        <p:txBody>
          <a:bodyPr/>
          <a:lstStyle/>
          <a:p>
            <a:r>
              <a:rPr lang="en-US" smtClean="0"/>
              <a:t>Month Year</a:t>
            </a:r>
          </a:p>
        </p:txBody>
      </p:sp>
      <p:sp>
        <p:nvSpPr>
          <p:cNvPr id="21508" name="Rectangle 6"/>
          <p:cNvSpPr>
            <a:spLocks noGrp="1" noChangeArrowheads="1"/>
          </p:cNvSpPr>
          <p:nvPr>
            <p:ph type="ftr" sz="quarter" idx="4"/>
          </p:nvPr>
        </p:nvSpPr>
        <p:spPr>
          <a:noFill/>
        </p:spPr>
        <p:txBody>
          <a:bodyPr/>
          <a:lstStyle/>
          <a:p>
            <a:pPr lvl="4"/>
            <a:r>
              <a:rPr lang="en-US" smtClean="0"/>
              <a:t>John Doe, Some Company</a:t>
            </a:r>
          </a:p>
        </p:txBody>
      </p:sp>
      <p:sp>
        <p:nvSpPr>
          <p:cNvPr id="21509" name="Rectangle 7"/>
          <p:cNvSpPr>
            <a:spLocks noGrp="1" noChangeArrowheads="1"/>
          </p:cNvSpPr>
          <p:nvPr>
            <p:ph type="sldNum" sz="quarter" idx="5"/>
          </p:nvPr>
        </p:nvSpPr>
        <p:spPr>
          <a:noFill/>
        </p:spPr>
        <p:txBody>
          <a:bodyPr/>
          <a:lstStyle/>
          <a:p>
            <a:r>
              <a:rPr lang="en-US" smtClean="0"/>
              <a:t>Page </a:t>
            </a:r>
            <a:fld id="{E4048986-F79B-49B1-B885-28B32D5EC57C}" type="slidenum">
              <a:rPr lang="en-US" smtClean="0"/>
              <a:pPr/>
              <a:t>2</a:t>
            </a:fld>
            <a:endParaRPr lang="en-US" smtClean="0"/>
          </a:p>
        </p:txBody>
      </p:sp>
      <p:sp>
        <p:nvSpPr>
          <p:cNvPr id="21510" name="Rectangle 2"/>
          <p:cNvSpPr>
            <a:spLocks noGrp="1" noRot="1" noChangeAspect="1" noChangeArrowheads="1" noTextEdit="1"/>
          </p:cNvSpPr>
          <p:nvPr>
            <p:ph type="sldImg"/>
          </p:nvPr>
        </p:nvSpPr>
        <p:spPr>
          <a:xfrm>
            <a:off x="1154113" y="701675"/>
            <a:ext cx="4625975" cy="3468688"/>
          </a:xfrm>
          <a:ln cap="flat"/>
        </p:spPr>
      </p:sp>
      <p:sp>
        <p:nvSpPr>
          <p:cNvPr id="21511" name="Rectangle 3"/>
          <p:cNvSpPr>
            <a:spLocks noGrp="1" noChangeArrowheads="1"/>
          </p:cNvSpPr>
          <p:nvPr>
            <p:ph type="body" idx="1"/>
          </p:nvPr>
        </p:nvSpPr>
        <p:spPr>
          <a:noFill/>
          <a:ln/>
        </p:spPr>
        <p:txBody>
          <a:bodyPr lIns="95250" rIns="95250"/>
          <a:lstStyle/>
          <a:p>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5149726" y="332601"/>
            <a:ext cx="3295774"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802.19-12/0047r0</a:t>
            </a:r>
            <a:endParaRPr lang="en-US" sz="1800" b="1" dirty="0"/>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8" name="fc"/>
          <p:cNvSpPr txBox="1">
            <a:spLocks noChangeArrowheads="1"/>
          </p:cNvSpPr>
          <p:nvPr userDrawn="1"/>
        </p:nvSpPr>
        <p:spPr bwMode="auto">
          <a:xfrm>
            <a:off x="0" y="6642100"/>
            <a:ext cx="91440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
        <p:nvSpPr>
          <p:cNvPr id="9" name="fc"/>
          <p:cNvSpPr txBox="1">
            <a:spLocks noChangeArrowheads="1"/>
          </p:cNvSpPr>
          <p:nvPr userDrawn="1"/>
        </p:nvSpPr>
        <p:spPr bwMode="auto">
          <a:xfrm>
            <a:off x="0" y="6642100"/>
            <a:ext cx="91440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0" name="Rectangle 12"/>
          <p:cNvSpPr>
            <a:spLocks noGrp="1" noChangeArrowheads="1"/>
          </p:cNvSpPr>
          <p:nvPr>
            <p:ph type="dt" sz="half" idx="10"/>
          </p:nvPr>
        </p:nvSpPr>
        <p:spPr>
          <a:xfrm>
            <a:off x="696913" y="332601"/>
            <a:ext cx="1182055" cy="276999"/>
          </a:xfrm>
        </p:spPr>
        <p:txBody>
          <a:bodyPr/>
          <a:lstStyle>
            <a:lvl1pPr>
              <a:defRPr/>
            </a:lvl1pPr>
          </a:lstStyle>
          <a:p>
            <a:pPr>
              <a:defRPr/>
            </a:pPr>
            <a:r>
              <a:rPr lang="de-DE" dirty="0" smtClean="0"/>
              <a:t>March 2012</a:t>
            </a:r>
            <a:endParaRPr lang="en-US" dirty="0"/>
          </a:p>
        </p:txBody>
      </p:sp>
      <p:sp>
        <p:nvSpPr>
          <p:cNvPr id="11" name="Rectangle 13"/>
          <p:cNvSpPr>
            <a:spLocks noGrp="1" noChangeArrowheads="1"/>
          </p:cNvSpPr>
          <p:nvPr>
            <p:ph type="ftr" sz="quarter" idx="11"/>
          </p:nvPr>
        </p:nvSpPr>
        <p:spPr/>
        <p:txBody>
          <a:bodyPr/>
          <a:lstStyle>
            <a:lvl1pPr>
              <a:defRPr/>
            </a:lvl1pPr>
          </a:lstStyle>
          <a:p>
            <a:pPr>
              <a:defRPr/>
            </a:pPr>
            <a:r>
              <a:rPr lang="en-US"/>
              <a:t>Reinhard Gloger, Nokia Siemens Networks</a:t>
            </a:r>
          </a:p>
        </p:txBody>
      </p:sp>
      <p:sp>
        <p:nvSpPr>
          <p:cNvPr id="12" name="Rectangle 14"/>
          <p:cNvSpPr>
            <a:spLocks noGrp="1" noChangeArrowheads="1"/>
          </p:cNvSpPr>
          <p:nvPr>
            <p:ph type="sldNum" sz="quarter" idx="12"/>
          </p:nvPr>
        </p:nvSpPr>
        <p:spPr/>
        <p:txBody>
          <a:bodyPr/>
          <a:lstStyle>
            <a:lvl1pPr>
              <a:defRPr/>
            </a:lvl1pPr>
          </a:lstStyle>
          <a:p>
            <a:pPr>
              <a:defRPr/>
            </a:pPr>
            <a:r>
              <a:rPr lang="en-US"/>
              <a:t>Slide </a:t>
            </a:r>
            <a:fld id="{3EB746AB-AF28-4390-8A04-EB6D78A5883B}" type="slidenum">
              <a:rPr lang="en-US"/>
              <a:pPr>
                <a:defRPr/>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5149850" y="333375"/>
            <a:ext cx="3295650" cy="276225"/>
          </a:xfrm>
          <a:prstGeom prst="rect">
            <a:avLst/>
          </a:prstGeom>
          <a:noFill/>
          <a:ln w="9525">
            <a:noFill/>
            <a:miter lim="800000"/>
            <a:headEnd/>
            <a:tailEnd/>
          </a:ln>
        </p:spPr>
        <p:txBody>
          <a:bodyPr wrap="none" lIns="0" tIns="0" rIns="0" bIns="0" anchor="b">
            <a:spAutoFit/>
          </a:bodyPr>
          <a:lstStyle/>
          <a:p>
            <a:pPr marL="457200" lvl="4" algn="r">
              <a:defRPr/>
            </a:pPr>
            <a:r>
              <a:rPr lang="en-US" sz="1800" b="1"/>
              <a:t>doc.: IEEE 802.19-12/0026r0</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8" name="fc"/>
          <p:cNvSpPr txBox="1">
            <a:spLocks noChangeArrowheads="1"/>
          </p:cNvSpPr>
          <p:nvPr userDrawn="1"/>
        </p:nvSpPr>
        <p:spPr bwMode="auto">
          <a:xfrm>
            <a:off x="0" y="6642100"/>
            <a:ext cx="91440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4"/>
          <p:cNvSpPr>
            <a:spLocks noGrp="1" noChangeArrowheads="1"/>
          </p:cNvSpPr>
          <p:nvPr>
            <p:ph type="dt" sz="half" idx="10"/>
          </p:nvPr>
        </p:nvSpPr>
        <p:spPr/>
        <p:txBody>
          <a:bodyPr/>
          <a:lstStyle>
            <a:lvl1pPr>
              <a:defRPr/>
            </a:lvl1pPr>
          </a:lstStyle>
          <a:p>
            <a:pPr>
              <a:defRPr/>
            </a:pPr>
            <a:r>
              <a:rPr lang="de-DE"/>
              <a:t>January 2012</a:t>
            </a:r>
            <a:endParaRPr lang="en-US"/>
          </a:p>
        </p:txBody>
      </p:sp>
      <p:sp>
        <p:nvSpPr>
          <p:cNvPr id="10" name="Rectangle 5"/>
          <p:cNvSpPr>
            <a:spLocks noGrp="1" noChangeArrowheads="1"/>
          </p:cNvSpPr>
          <p:nvPr>
            <p:ph type="ftr" sz="quarter" idx="11"/>
          </p:nvPr>
        </p:nvSpPr>
        <p:spPr>
          <a:xfrm>
            <a:off x="5865813" y="6475413"/>
            <a:ext cx="2678112" cy="369887"/>
          </a:xfrm>
        </p:spPr>
        <p:txBody>
          <a:bodyPr/>
          <a:lstStyle>
            <a:lvl1pPr>
              <a:defRPr/>
            </a:lvl1pPr>
          </a:lstStyle>
          <a:p>
            <a:pPr>
              <a:defRPr/>
            </a:pPr>
            <a:r>
              <a:rPr lang="en-US"/>
              <a:t>Reinhard Gloger, Nokia Siemens Networks</a:t>
            </a:r>
            <a:endParaRPr lang="en-US" dirty="0"/>
          </a:p>
        </p:txBody>
      </p:sp>
      <p:sp>
        <p:nvSpPr>
          <p:cNvPr id="11" name="Rectangle 6"/>
          <p:cNvSpPr>
            <a:spLocks noGrp="1" noChangeArrowheads="1"/>
          </p:cNvSpPr>
          <p:nvPr>
            <p:ph type="sldNum" sz="quarter" idx="12"/>
          </p:nvPr>
        </p:nvSpPr>
        <p:spPr/>
        <p:txBody>
          <a:bodyPr/>
          <a:lstStyle>
            <a:lvl1pPr>
              <a:defRPr/>
            </a:lvl1pPr>
          </a:lstStyle>
          <a:p>
            <a:pPr>
              <a:defRPr/>
            </a:pPr>
            <a:r>
              <a:rPr lang="en-US"/>
              <a:t>Slide </a:t>
            </a:r>
            <a:fld id="{0AD1BCD7-514F-49F3-BFDE-7B1CACB8F486}" type="slidenum">
              <a:rPr lang="en-US"/>
              <a:pPr>
                <a:defRPr/>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5149850" y="333375"/>
            <a:ext cx="3295650" cy="276225"/>
          </a:xfrm>
          <a:prstGeom prst="rect">
            <a:avLst/>
          </a:prstGeom>
          <a:noFill/>
          <a:ln w="9525">
            <a:noFill/>
            <a:miter lim="800000"/>
            <a:headEnd/>
            <a:tailEnd/>
          </a:ln>
        </p:spPr>
        <p:txBody>
          <a:bodyPr wrap="none" lIns="0" tIns="0" rIns="0" bIns="0" anchor="b">
            <a:spAutoFit/>
          </a:bodyPr>
          <a:lstStyle/>
          <a:p>
            <a:pPr marL="457200" lvl="4" algn="r">
              <a:defRPr/>
            </a:pPr>
            <a:r>
              <a:rPr lang="en-US" sz="1800" b="1"/>
              <a:t>doc.: IEEE 802.19-12/0026r0</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8" name="fc"/>
          <p:cNvSpPr txBox="1">
            <a:spLocks noChangeArrowheads="1"/>
          </p:cNvSpPr>
          <p:nvPr userDrawn="1"/>
        </p:nvSpPr>
        <p:spPr bwMode="auto">
          <a:xfrm>
            <a:off x="0" y="6642100"/>
            <a:ext cx="91440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4"/>
          <p:cNvSpPr>
            <a:spLocks noGrp="1" noChangeArrowheads="1"/>
          </p:cNvSpPr>
          <p:nvPr>
            <p:ph type="dt" sz="half" idx="10"/>
          </p:nvPr>
        </p:nvSpPr>
        <p:spPr/>
        <p:txBody>
          <a:bodyPr/>
          <a:lstStyle>
            <a:lvl1pPr>
              <a:defRPr/>
            </a:lvl1pPr>
          </a:lstStyle>
          <a:p>
            <a:pPr>
              <a:defRPr/>
            </a:pPr>
            <a:r>
              <a:rPr lang="de-DE"/>
              <a:t>January 2012</a:t>
            </a:r>
            <a:endParaRPr lang="en-US"/>
          </a:p>
        </p:txBody>
      </p:sp>
      <p:sp>
        <p:nvSpPr>
          <p:cNvPr id="10" name="Rectangle 5"/>
          <p:cNvSpPr>
            <a:spLocks noGrp="1" noChangeArrowheads="1"/>
          </p:cNvSpPr>
          <p:nvPr>
            <p:ph type="ftr" sz="quarter" idx="11"/>
          </p:nvPr>
        </p:nvSpPr>
        <p:spPr>
          <a:xfrm>
            <a:off x="5865813" y="6475413"/>
            <a:ext cx="2678112" cy="369887"/>
          </a:xfrm>
        </p:spPr>
        <p:txBody>
          <a:bodyPr/>
          <a:lstStyle>
            <a:lvl1pPr>
              <a:defRPr/>
            </a:lvl1pPr>
          </a:lstStyle>
          <a:p>
            <a:pPr>
              <a:defRPr/>
            </a:pPr>
            <a:r>
              <a:rPr lang="en-US"/>
              <a:t>Reinhard Gloger, Nokia Siemens Networks</a:t>
            </a:r>
            <a:endParaRPr lang="en-US" dirty="0"/>
          </a:p>
        </p:txBody>
      </p:sp>
      <p:sp>
        <p:nvSpPr>
          <p:cNvPr id="11" name="Rectangle 6"/>
          <p:cNvSpPr>
            <a:spLocks noGrp="1" noChangeArrowheads="1"/>
          </p:cNvSpPr>
          <p:nvPr>
            <p:ph type="sldNum" sz="quarter" idx="12"/>
          </p:nvPr>
        </p:nvSpPr>
        <p:spPr/>
        <p:txBody>
          <a:bodyPr/>
          <a:lstStyle>
            <a:lvl1pPr>
              <a:defRPr/>
            </a:lvl1pPr>
          </a:lstStyle>
          <a:p>
            <a:pPr>
              <a:defRPr/>
            </a:pPr>
            <a:r>
              <a:rPr lang="en-US"/>
              <a:t>Slide </a:t>
            </a:r>
            <a:fld id="{1E7BBD52-A6BB-42F5-8D1E-B06C7C0933D9}" type="slidenum">
              <a:rPr lang="en-US"/>
              <a:pPr>
                <a:defRPr/>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5"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6" name="Slide Number Placeholder 5"/>
          <p:cNvSpPr>
            <a:spLocks noGrp="1"/>
          </p:cNvSpPr>
          <p:nvPr>
            <p:ph type="sldNum" sz="quarter" idx="12"/>
          </p:nvPr>
        </p:nvSpPr>
        <p:spPr/>
        <p:txBody>
          <a:bodyPr/>
          <a:lstStyle>
            <a:lvl1pPr>
              <a:defRPr/>
            </a:lvl1pPr>
          </a:lstStyle>
          <a:p>
            <a:pPr>
              <a:defRPr/>
            </a:pPr>
            <a:fld id="{949A1500-57CE-48B3-A3C4-127085AF9BDA}" type="slidenum">
              <a:rPr lang="en-US"/>
              <a:pPr>
                <a:defRPr/>
              </a:pPr>
              <a:t>‹Nr.›</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5"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6" name="Slide Number Placeholder 5"/>
          <p:cNvSpPr>
            <a:spLocks noGrp="1"/>
          </p:cNvSpPr>
          <p:nvPr>
            <p:ph type="sldNum" sz="quarter" idx="12"/>
          </p:nvPr>
        </p:nvSpPr>
        <p:spPr/>
        <p:txBody>
          <a:bodyPr/>
          <a:lstStyle>
            <a:lvl1pPr>
              <a:defRPr/>
            </a:lvl1pPr>
          </a:lstStyle>
          <a:p>
            <a:pPr>
              <a:defRPr/>
            </a:pPr>
            <a:fld id="{E3509BD4-5FA5-4516-959A-283ACF7A1D4C}" type="slidenum">
              <a:rPr lang="en-US"/>
              <a:pPr>
                <a:defRPr/>
              </a:pPr>
              <a:t>‹Nr.›</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5"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6" name="Slide Number Placeholder 5"/>
          <p:cNvSpPr>
            <a:spLocks noGrp="1"/>
          </p:cNvSpPr>
          <p:nvPr>
            <p:ph type="sldNum" sz="quarter" idx="12"/>
          </p:nvPr>
        </p:nvSpPr>
        <p:spPr/>
        <p:txBody>
          <a:bodyPr/>
          <a:lstStyle>
            <a:lvl1pPr>
              <a:defRPr/>
            </a:lvl1pPr>
          </a:lstStyle>
          <a:p>
            <a:pPr>
              <a:defRPr/>
            </a:pPr>
            <a:fld id="{4AD745DF-3422-4BE2-8861-623F4D160376}" type="slidenum">
              <a:rPr lang="en-US"/>
              <a:pPr>
                <a:defRPr/>
              </a:pPr>
              <a:t>‹Nr.›</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6"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7" name="Slide Number Placeholder 5"/>
          <p:cNvSpPr>
            <a:spLocks noGrp="1"/>
          </p:cNvSpPr>
          <p:nvPr>
            <p:ph type="sldNum" sz="quarter" idx="12"/>
          </p:nvPr>
        </p:nvSpPr>
        <p:spPr/>
        <p:txBody>
          <a:bodyPr/>
          <a:lstStyle>
            <a:lvl1pPr>
              <a:defRPr/>
            </a:lvl1pPr>
          </a:lstStyle>
          <a:p>
            <a:pPr>
              <a:defRPr/>
            </a:pPr>
            <a:fld id="{8F001777-392D-4AD2-B25D-0DC81E54B8BB}" type="slidenum">
              <a:rPr lang="en-US"/>
              <a:pPr>
                <a:defRPr/>
              </a:pPr>
              <a:t>‹Nr.›</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8"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9" name="Slide Number Placeholder 5"/>
          <p:cNvSpPr>
            <a:spLocks noGrp="1"/>
          </p:cNvSpPr>
          <p:nvPr>
            <p:ph type="sldNum" sz="quarter" idx="12"/>
          </p:nvPr>
        </p:nvSpPr>
        <p:spPr/>
        <p:txBody>
          <a:bodyPr/>
          <a:lstStyle>
            <a:lvl1pPr>
              <a:defRPr/>
            </a:lvl1pPr>
          </a:lstStyle>
          <a:p>
            <a:pPr>
              <a:defRPr/>
            </a:pPr>
            <a:fld id="{46189E21-D595-4257-9021-F79ACC741A7A}" type="slidenum">
              <a:rPr lang="en-US"/>
              <a:pPr>
                <a:defRPr/>
              </a:pPr>
              <a:t>‹Nr.›</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4"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5" name="Slide Number Placeholder 5"/>
          <p:cNvSpPr>
            <a:spLocks noGrp="1"/>
          </p:cNvSpPr>
          <p:nvPr>
            <p:ph type="sldNum" sz="quarter" idx="12"/>
          </p:nvPr>
        </p:nvSpPr>
        <p:spPr/>
        <p:txBody>
          <a:bodyPr/>
          <a:lstStyle>
            <a:lvl1pPr>
              <a:defRPr/>
            </a:lvl1pPr>
          </a:lstStyle>
          <a:p>
            <a:pPr>
              <a:defRPr/>
            </a:pPr>
            <a:fld id="{75A9F906-1204-4AAA-9F5F-EA7CE51D01E9}" type="slidenum">
              <a:rPr lang="en-US"/>
              <a:pPr>
                <a:defRPr/>
              </a:pPr>
              <a:t>‹Nr.›</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3"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4" name="Slide Number Placeholder 5"/>
          <p:cNvSpPr>
            <a:spLocks noGrp="1"/>
          </p:cNvSpPr>
          <p:nvPr>
            <p:ph type="sldNum" sz="quarter" idx="12"/>
          </p:nvPr>
        </p:nvSpPr>
        <p:spPr/>
        <p:txBody>
          <a:bodyPr/>
          <a:lstStyle>
            <a:lvl1pPr>
              <a:defRPr/>
            </a:lvl1pPr>
          </a:lstStyle>
          <a:p>
            <a:pPr>
              <a:defRPr/>
            </a:pPr>
            <a:fld id="{1C01C580-14A5-4066-8187-719169BECCAD}" type="slidenum">
              <a:rPr lang="en-US"/>
              <a:pPr>
                <a:defRPr/>
              </a:pPr>
              <a:t>‹Nr.›</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6"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7" name="Slide Number Placeholder 5"/>
          <p:cNvSpPr>
            <a:spLocks noGrp="1"/>
          </p:cNvSpPr>
          <p:nvPr>
            <p:ph type="sldNum" sz="quarter" idx="12"/>
          </p:nvPr>
        </p:nvSpPr>
        <p:spPr/>
        <p:txBody>
          <a:bodyPr/>
          <a:lstStyle>
            <a:lvl1pPr>
              <a:defRPr/>
            </a:lvl1pPr>
          </a:lstStyle>
          <a:p>
            <a:pPr>
              <a:defRPr/>
            </a:pPr>
            <a:fld id="{9AD38EFE-BDD2-455A-9E8E-45064B0893D6}" type="slidenum">
              <a:rPr lang="en-US"/>
              <a:pPr>
                <a:defRPr/>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r>
              <a:rPr lang="de-DE"/>
              <a:t>January 2012</a:t>
            </a:r>
            <a:endParaRPr lang="en-US" dirty="0"/>
          </a:p>
        </p:txBody>
      </p:sp>
      <p:sp>
        <p:nvSpPr>
          <p:cNvPr id="5" name="Rectangle 5"/>
          <p:cNvSpPr>
            <a:spLocks noGrp="1" noChangeArrowheads="1"/>
          </p:cNvSpPr>
          <p:nvPr>
            <p:ph type="ftr" sz="quarter" idx="11"/>
          </p:nvPr>
        </p:nvSpPr>
        <p:spPr>
          <a:xfrm>
            <a:off x="5781675" y="6475413"/>
            <a:ext cx="2762250" cy="184150"/>
          </a:xfrm>
        </p:spPr>
        <p:txBody>
          <a:bodyPr/>
          <a:lstStyle>
            <a:lvl1pPr>
              <a:defRPr/>
            </a:lvl1pPr>
          </a:lstStyle>
          <a:p>
            <a:pPr>
              <a:defRPr/>
            </a:pPr>
            <a:r>
              <a:rPr lang="en-US"/>
              <a:t>Reinhard Gloger, Nokia Siemens Networks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C5E73A1-00EE-43AD-A31F-837C5484A41E}" type="slidenum">
              <a:rPr lang="en-US"/>
              <a:pPr>
                <a:defRPr/>
              </a:pPr>
              <a:t>‹Nr.›</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6"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7" name="Slide Number Placeholder 5"/>
          <p:cNvSpPr>
            <a:spLocks noGrp="1"/>
          </p:cNvSpPr>
          <p:nvPr>
            <p:ph type="sldNum" sz="quarter" idx="12"/>
          </p:nvPr>
        </p:nvSpPr>
        <p:spPr/>
        <p:txBody>
          <a:bodyPr/>
          <a:lstStyle>
            <a:lvl1pPr>
              <a:defRPr/>
            </a:lvl1pPr>
          </a:lstStyle>
          <a:p>
            <a:pPr>
              <a:defRPr/>
            </a:pPr>
            <a:fld id="{AD6E268D-1C88-4252-A07E-2D3D062FCBD5}" type="slidenum">
              <a:rPr lang="en-US"/>
              <a:pPr>
                <a:defRPr/>
              </a:pPr>
              <a:t>‹Nr.›</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5"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6" name="Slide Number Placeholder 5"/>
          <p:cNvSpPr>
            <a:spLocks noGrp="1"/>
          </p:cNvSpPr>
          <p:nvPr>
            <p:ph type="sldNum" sz="quarter" idx="12"/>
          </p:nvPr>
        </p:nvSpPr>
        <p:spPr/>
        <p:txBody>
          <a:bodyPr/>
          <a:lstStyle>
            <a:lvl1pPr>
              <a:defRPr/>
            </a:lvl1pPr>
          </a:lstStyle>
          <a:p>
            <a:pPr>
              <a:defRPr/>
            </a:pPr>
            <a:fld id="{287F6D76-A37F-4B18-971D-F1DA1410002C}" type="slidenum">
              <a:rPr lang="en-US"/>
              <a:pPr>
                <a:defRPr/>
              </a:pPr>
              <a:t>‹Nr.›</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5"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6" name="Slide Number Placeholder 5"/>
          <p:cNvSpPr>
            <a:spLocks noGrp="1"/>
          </p:cNvSpPr>
          <p:nvPr>
            <p:ph type="sldNum" sz="quarter" idx="12"/>
          </p:nvPr>
        </p:nvSpPr>
        <p:spPr/>
        <p:txBody>
          <a:bodyPr/>
          <a:lstStyle>
            <a:lvl1pPr>
              <a:defRPr/>
            </a:lvl1pPr>
          </a:lstStyle>
          <a:p>
            <a:pPr>
              <a:defRPr/>
            </a:pPr>
            <a:fld id="{2A495C29-37C6-400E-A9FA-966C243AB9B3}" type="slidenum">
              <a:rPr lang="en-US"/>
              <a:pPr>
                <a:defRPr/>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de-DE"/>
              <a:t>January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Reinhard Gloger, Nokia Siemens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D71F5C4-5BD6-44B8-9111-933EA221B70C}" type="slidenum">
              <a:rPr lang="en-US"/>
              <a:pPr>
                <a:defRPr/>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de-DE"/>
              <a:t>January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Reinhard Gloger, Nokia Siemens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E3B6D0B-8E6D-4213-B0FC-D0607A03ECBD}" type="slidenum">
              <a:rPr lang="en-US"/>
              <a:pPr>
                <a:defRPr/>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p:txBody>
          <a:bodyPr/>
          <a:lstStyle>
            <a:lvl1pPr>
              <a:defRPr/>
            </a:lvl1pPr>
          </a:lstStyle>
          <a:p>
            <a:pPr>
              <a:defRPr/>
            </a:pPr>
            <a:r>
              <a:rPr lang="de-DE"/>
              <a:t>January 2012</a:t>
            </a:r>
            <a:endParaRPr lang="en-US"/>
          </a:p>
        </p:txBody>
      </p:sp>
      <p:sp>
        <p:nvSpPr>
          <p:cNvPr id="8" name="Rectangle 5"/>
          <p:cNvSpPr>
            <a:spLocks noGrp="1" noChangeArrowheads="1"/>
          </p:cNvSpPr>
          <p:nvPr>
            <p:ph type="ftr" sz="quarter" idx="11"/>
          </p:nvPr>
        </p:nvSpPr>
        <p:spPr>
          <a:xfrm>
            <a:off x="5865813" y="6475413"/>
            <a:ext cx="2678112" cy="369887"/>
          </a:xfrm>
        </p:spPr>
        <p:txBody>
          <a:bodyPr/>
          <a:lstStyle>
            <a:lvl1pPr>
              <a:defRPr/>
            </a:lvl1pPr>
          </a:lstStyle>
          <a:p>
            <a:pPr>
              <a:defRPr/>
            </a:pPr>
            <a:r>
              <a:rPr lang="en-US"/>
              <a:t>Reinhard Gloger, Nokia Siemens Networks</a:t>
            </a:r>
            <a:endParaRPr lang="en-US" dirty="0"/>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8C4BB072-06AB-4E49-ABC6-6BE19F07B268}" type="slidenum">
              <a:rPr lang="en-US"/>
              <a:pPr>
                <a:defRPr/>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182055" cy="276999"/>
          </a:xfrm>
        </p:spPr>
        <p:txBody>
          <a:bodyPr/>
          <a:lstStyle>
            <a:lvl1pPr>
              <a:defRPr/>
            </a:lvl1pPr>
          </a:lstStyle>
          <a:p>
            <a:pPr>
              <a:defRPr/>
            </a:pPr>
            <a:r>
              <a:rPr lang="de-DE" dirty="0" smtClean="0"/>
              <a:t>March 2012</a:t>
            </a:r>
            <a:endParaRPr lang="en-US" dirty="0"/>
          </a:p>
        </p:txBody>
      </p:sp>
      <p:sp>
        <p:nvSpPr>
          <p:cNvPr id="4" name="Rectangle 5"/>
          <p:cNvSpPr>
            <a:spLocks noGrp="1" noChangeArrowheads="1"/>
          </p:cNvSpPr>
          <p:nvPr>
            <p:ph type="ftr" sz="quarter" idx="11"/>
          </p:nvPr>
        </p:nvSpPr>
        <p:spPr>
          <a:xfrm>
            <a:off x="5865813" y="6475413"/>
            <a:ext cx="2678112" cy="369887"/>
          </a:xfrm>
        </p:spPr>
        <p:txBody>
          <a:bodyPr/>
          <a:lstStyle>
            <a:lvl1pPr>
              <a:defRPr/>
            </a:lvl1pPr>
          </a:lstStyle>
          <a:p>
            <a:pPr>
              <a:defRPr/>
            </a:pPr>
            <a:r>
              <a:rPr lang="en-US"/>
              <a:t>Reinhard Gloger, Nokia Siemens Networks</a:t>
            </a:r>
            <a:endParaRPr lang="en-US" dirty="0"/>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03460960-FCD5-45B3-9862-F79D8A696C48}" type="slidenum">
              <a:rPr lang="en-US"/>
              <a:pPr>
                <a:defRPr/>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7"/>
          <p:cNvSpPr>
            <a:spLocks noChangeArrowheads="1"/>
          </p:cNvSpPr>
          <p:nvPr/>
        </p:nvSpPr>
        <p:spPr bwMode="auto">
          <a:xfrm>
            <a:off x="5149850" y="333375"/>
            <a:ext cx="3295650" cy="276225"/>
          </a:xfrm>
          <a:prstGeom prst="rect">
            <a:avLst/>
          </a:prstGeom>
          <a:noFill/>
          <a:ln w="9525">
            <a:noFill/>
            <a:miter lim="800000"/>
            <a:headEnd/>
            <a:tailEnd/>
          </a:ln>
        </p:spPr>
        <p:txBody>
          <a:bodyPr wrap="none" lIns="0" tIns="0" rIns="0" bIns="0" anchor="b">
            <a:spAutoFit/>
          </a:bodyPr>
          <a:lstStyle/>
          <a:p>
            <a:pPr marL="457200" lvl="4" algn="r">
              <a:defRPr/>
            </a:pPr>
            <a:r>
              <a:rPr lang="en-US" sz="1800" b="1"/>
              <a:t>doc.: IEEE 802.19-12/0026r0</a:t>
            </a:r>
          </a:p>
        </p:txBody>
      </p:sp>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4"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6" name="fc"/>
          <p:cNvSpPr txBox="1">
            <a:spLocks noChangeArrowheads="1"/>
          </p:cNvSpPr>
          <p:nvPr userDrawn="1"/>
        </p:nvSpPr>
        <p:spPr bwMode="auto">
          <a:xfrm>
            <a:off x="0" y="6642100"/>
            <a:ext cx="91440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
        <p:nvSpPr>
          <p:cNvPr id="7" name="Rectangle 4"/>
          <p:cNvSpPr>
            <a:spLocks noGrp="1" noChangeArrowheads="1"/>
          </p:cNvSpPr>
          <p:nvPr>
            <p:ph type="dt" sz="half" idx="10"/>
          </p:nvPr>
        </p:nvSpPr>
        <p:spPr/>
        <p:txBody>
          <a:bodyPr/>
          <a:lstStyle>
            <a:lvl1pPr>
              <a:defRPr/>
            </a:lvl1pPr>
          </a:lstStyle>
          <a:p>
            <a:pPr>
              <a:defRPr/>
            </a:pPr>
            <a:r>
              <a:rPr lang="de-DE"/>
              <a:t>January 2012</a:t>
            </a:r>
            <a:endParaRPr lang="en-US"/>
          </a:p>
        </p:txBody>
      </p:sp>
      <p:sp>
        <p:nvSpPr>
          <p:cNvPr id="8" name="Rectangle 5"/>
          <p:cNvSpPr>
            <a:spLocks noGrp="1" noChangeArrowheads="1"/>
          </p:cNvSpPr>
          <p:nvPr>
            <p:ph type="ftr" sz="quarter" idx="11"/>
          </p:nvPr>
        </p:nvSpPr>
        <p:spPr>
          <a:xfrm>
            <a:off x="5865813" y="6475413"/>
            <a:ext cx="2678112" cy="369887"/>
          </a:xfrm>
        </p:spPr>
        <p:txBody>
          <a:bodyPr/>
          <a:lstStyle>
            <a:lvl1pPr>
              <a:defRPr/>
            </a:lvl1pPr>
          </a:lstStyle>
          <a:p>
            <a:pPr>
              <a:defRPr/>
            </a:pPr>
            <a:r>
              <a:rPr lang="en-US"/>
              <a:t>Reinhard Gloger, Nokia Siemens Networks</a:t>
            </a:r>
            <a:endParaRPr lang="en-US" dirty="0"/>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151C88FA-1B36-4ECC-BCF9-B713832FDFE2}" type="slidenum">
              <a:rPr lang="en-US"/>
              <a:pPr>
                <a:defRPr/>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5149850" y="333375"/>
            <a:ext cx="3295650" cy="276225"/>
          </a:xfrm>
          <a:prstGeom prst="rect">
            <a:avLst/>
          </a:prstGeom>
          <a:noFill/>
          <a:ln w="9525">
            <a:noFill/>
            <a:miter lim="800000"/>
            <a:headEnd/>
            <a:tailEnd/>
          </a:ln>
        </p:spPr>
        <p:txBody>
          <a:bodyPr wrap="none" lIns="0" tIns="0" rIns="0" bIns="0" anchor="b">
            <a:spAutoFit/>
          </a:bodyPr>
          <a:lstStyle/>
          <a:p>
            <a:pPr marL="457200" lvl="4" algn="r">
              <a:defRPr/>
            </a:pPr>
            <a:r>
              <a:rPr lang="en-US" sz="1800" b="1"/>
              <a:t>doc.: IEEE 802.19-12/0026r0</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9" name="fc"/>
          <p:cNvSpPr txBox="1">
            <a:spLocks noChangeArrowheads="1"/>
          </p:cNvSpPr>
          <p:nvPr userDrawn="1"/>
        </p:nvSpPr>
        <p:spPr bwMode="auto">
          <a:xfrm>
            <a:off x="0" y="6642100"/>
            <a:ext cx="91440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Rectangle 11"/>
          <p:cNvSpPr>
            <a:spLocks noGrp="1" noChangeArrowheads="1"/>
          </p:cNvSpPr>
          <p:nvPr>
            <p:ph type="dt" sz="half" idx="10"/>
          </p:nvPr>
        </p:nvSpPr>
        <p:spPr/>
        <p:txBody>
          <a:bodyPr/>
          <a:lstStyle>
            <a:lvl1pPr>
              <a:defRPr/>
            </a:lvl1pPr>
          </a:lstStyle>
          <a:p>
            <a:pPr>
              <a:defRPr/>
            </a:pPr>
            <a:r>
              <a:rPr lang="de-DE"/>
              <a:t>January 2012</a:t>
            </a:r>
            <a:endParaRPr lang="en-US"/>
          </a:p>
        </p:txBody>
      </p:sp>
      <p:sp>
        <p:nvSpPr>
          <p:cNvPr id="11" name="Rectangle 12"/>
          <p:cNvSpPr>
            <a:spLocks noGrp="1" noChangeArrowheads="1"/>
          </p:cNvSpPr>
          <p:nvPr>
            <p:ph type="ftr" sz="quarter" idx="11"/>
          </p:nvPr>
        </p:nvSpPr>
        <p:spPr>
          <a:xfrm>
            <a:off x="5865813" y="6475413"/>
            <a:ext cx="2678112" cy="369887"/>
          </a:xfrm>
        </p:spPr>
        <p:txBody>
          <a:bodyPr/>
          <a:lstStyle>
            <a:lvl1pPr>
              <a:defRPr/>
            </a:lvl1pPr>
          </a:lstStyle>
          <a:p>
            <a:pPr>
              <a:defRPr/>
            </a:pPr>
            <a:r>
              <a:rPr lang="en-US"/>
              <a:t>Reinhard Gloger, Nokia Siemens Networks</a:t>
            </a:r>
            <a:endParaRPr lang="en-US" dirty="0"/>
          </a:p>
        </p:txBody>
      </p:sp>
      <p:sp>
        <p:nvSpPr>
          <p:cNvPr id="12" name="Rectangle 13"/>
          <p:cNvSpPr>
            <a:spLocks noGrp="1" noChangeArrowheads="1"/>
          </p:cNvSpPr>
          <p:nvPr>
            <p:ph type="sldNum" sz="quarter" idx="12"/>
          </p:nvPr>
        </p:nvSpPr>
        <p:spPr/>
        <p:txBody>
          <a:bodyPr/>
          <a:lstStyle>
            <a:lvl1pPr>
              <a:defRPr/>
            </a:lvl1pPr>
          </a:lstStyle>
          <a:p>
            <a:pPr>
              <a:defRPr/>
            </a:pPr>
            <a:r>
              <a:rPr lang="en-US"/>
              <a:t>Slide </a:t>
            </a:r>
            <a:fld id="{30E7C7FF-66A3-491F-B5FB-9521BA6BF42D}" type="slidenum">
              <a:rPr lang="en-US"/>
              <a:pPr>
                <a:defRPr/>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5149850" y="333375"/>
            <a:ext cx="3295650" cy="276225"/>
          </a:xfrm>
          <a:prstGeom prst="rect">
            <a:avLst/>
          </a:prstGeom>
          <a:noFill/>
          <a:ln w="9525">
            <a:noFill/>
            <a:miter lim="800000"/>
            <a:headEnd/>
            <a:tailEnd/>
          </a:ln>
        </p:spPr>
        <p:txBody>
          <a:bodyPr wrap="none" lIns="0" tIns="0" rIns="0" bIns="0" anchor="b">
            <a:spAutoFit/>
          </a:bodyPr>
          <a:lstStyle/>
          <a:p>
            <a:pPr marL="457200" lvl="4" algn="r">
              <a:defRPr/>
            </a:pPr>
            <a:r>
              <a:rPr lang="en-US" sz="1800" b="1"/>
              <a:t>doc.: IEEE 802.19-12/0026r0</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9" name="fc"/>
          <p:cNvSpPr txBox="1">
            <a:spLocks noChangeArrowheads="1"/>
          </p:cNvSpPr>
          <p:nvPr userDrawn="1"/>
        </p:nvSpPr>
        <p:spPr bwMode="auto">
          <a:xfrm>
            <a:off x="0" y="6642100"/>
            <a:ext cx="91440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Rectangle 11"/>
          <p:cNvSpPr>
            <a:spLocks noGrp="1" noChangeArrowheads="1"/>
          </p:cNvSpPr>
          <p:nvPr>
            <p:ph type="dt" sz="half" idx="10"/>
          </p:nvPr>
        </p:nvSpPr>
        <p:spPr/>
        <p:txBody>
          <a:bodyPr/>
          <a:lstStyle>
            <a:lvl1pPr>
              <a:defRPr/>
            </a:lvl1pPr>
          </a:lstStyle>
          <a:p>
            <a:pPr>
              <a:defRPr/>
            </a:pPr>
            <a:r>
              <a:rPr lang="de-DE"/>
              <a:t>January 2012</a:t>
            </a:r>
            <a:endParaRPr lang="en-US"/>
          </a:p>
        </p:txBody>
      </p:sp>
      <p:sp>
        <p:nvSpPr>
          <p:cNvPr id="11" name="Rectangle 12"/>
          <p:cNvSpPr>
            <a:spLocks noGrp="1" noChangeArrowheads="1"/>
          </p:cNvSpPr>
          <p:nvPr>
            <p:ph type="ftr" sz="quarter" idx="11"/>
          </p:nvPr>
        </p:nvSpPr>
        <p:spPr>
          <a:xfrm>
            <a:off x="5865813" y="6475413"/>
            <a:ext cx="2678112" cy="369887"/>
          </a:xfrm>
        </p:spPr>
        <p:txBody>
          <a:bodyPr/>
          <a:lstStyle>
            <a:lvl1pPr>
              <a:defRPr/>
            </a:lvl1pPr>
          </a:lstStyle>
          <a:p>
            <a:pPr>
              <a:defRPr/>
            </a:pPr>
            <a:r>
              <a:rPr lang="en-US"/>
              <a:t>Reinhard Gloger, Nokia Siemens Networks</a:t>
            </a:r>
            <a:endParaRPr lang="en-US" dirty="0"/>
          </a:p>
        </p:txBody>
      </p:sp>
      <p:sp>
        <p:nvSpPr>
          <p:cNvPr id="12" name="Rectangle 13"/>
          <p:cNvSpPr>
            <a:spLocks noGrp="1" noChangeArrowheads="1"/>
          </p:cNvSpPr>
          <p:nvPr>
            <p:ph type="sldNum" sz="quarter" idx="12"/>
          </p:nvPr>
        </p:nvSpPr>
        <p:spPr/>
        <p:txBody>
          <a:bodyPr/>
          <a:lstStyle>
            <a:lvl1pPr>
              <a:defRPr/>
            </a:lvl1pPr>
          </a:lstStyle>
          <a:p>
            <a:pPr>
              <a:defRPr/>
            </a:pPr>
            <a:r>
              <a:rPr lang="en-US"/>
              <a:t>Slide </a:t>
            </a:r>
            <a:fld id="{C0EAEEFF-2B08-4471-A564-95636A7D812E}"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de-DE" dirty="0" smtClean="0"/>
              <a:t>March 2012</a:t>
            </a:r>
            <a:endParaRPr lang="en-US" dirty="0"/>
          </a:p>
        </p:txBody>
      </p:sp>
      <p:sp>
        <p:nvSpPr>
          <p:cNvPr id="1029" name="Rectangle 5"/>
          <p:cNvSpPr>
            <a:spLocks noGrp="1" noChangeArrowheads="1"/>
          </p:cNvSpPr>
          <p:nvPr>
            <p:ph type="ftr" sz="quarter" idx="3"/>
          </p:nvPr>
        </p:nvSpPr>
        <p:spPr bwMode="auto">
          <a:xfrm>
            <a:off x="5867400" y="6475413"/>
            <a:ext cx="2676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Reinhard Gloger, Nokia Siemens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3C7A8839-4AD9-45D4-A46A-1D72FD25B927}" type="slidenum">
              <a:rPr lang="en-US"/>
              <a:pPr>
                <a:defRPr/>
              </a:pPr>
              <a:t>‹Nr.›</a:t>
            </a:fld>
            <a:endParaRPr lang="en-US"/>
          </a:p>
        </p:txBody>
      </p:sp>
      <p:sp>
        <p:nvSpPr>
          <p:cNvPr id="1031" name="Rectangle 7"/>
          <p:cNvSpPr>
            <a:spLocks noChangeArrowheads="1"/>
          </p:cNvSpPr>
          <p:nvPr/>
        </p:nvSpPr>
        <p:spPr bwMode="auto">
          <a:xfrm>
            <a:off x="5149726" y="332601"/>
            <a:ext cx="3295774"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802.19-12/0047r0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1035" name="fc"/>
          <p:cNvSpPr txBox="1">
            <a:spLocks noChangeArrowheads="1"/>
          </p:cNvSpPr>
          <p:nvPr userDrawn="1"/>
        </p:nvSpPr>
        <p:spPr bwMode="auto">
          <a:xfrm>
            <a:off x="0" y="6642100"/>
            <a:ext cx="91440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Tree>
  </p:cSld>
  <p:clrMap bg1="lt1" tx1="dk1" bg2="lt2" tx2="dk2" accent1="accent1" accent2="accent2" accent3="accent3" accent4="accent4" accent5="accent5" accent6="accent6" hlink="hlink" folHlink="folHlink"/>
  <p:sldLayoutIdLst>
    <p:sldLayoutId id="2147484170" r:id="rId1"/>
    <p:sldLayoutId id="2147484171" r:id="rId2"/>
    <p:sldLayoutId id="2147484157" r:id="rId3"/>
    <p:sldLayoutId id="2147484158" r:id="rId4"/>
    <p:sldLayoutId id="2147484172" r:id="rId5"/>
    <p:sldLayoutId id="2147484173" r:id="rId6"/>
    <p:sldLayoutId id="2147484174" r:id="rId7"/>
    <p:sldLayoutId id="2147484175" r:id="rId8"/>
    <p:sldLayoutId id="2147484176" r:id="rId9"/>
    <p:sldLayoutId id="2147484177" r:id="rId10"/>
    <p:sldLayoutId id="2147484178"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de-DE"/>
              <a:t>January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de-DE"/>
              <a:t>Reinhard Gloger, Nokia Siemens Networks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pPr>
              <a:defRPr/>
            </a:pPr>
            <a:fld id="{A32AFC87-8076-4E81-A0C5-1C20B60FF24B}" type="slidenum">
              <a:rPr lang="en-US"/>
              <a:pPr>
                <a:defRPr/>
              </a:pPr>
              <a:t>‹Nr.›</a:t>
            </a:fld>
            <a:endParaRPr lang="en-US"/>
          </a:p>
        </p:txBody>
      </p:sp>
    </p:spTree>
  </p:cSld>
  <p:clrMap bg1="lt1" tx1="dk1" bg2="lt2" tx2="dk2" accent1="accent1" accent2="accent2" accent3="accent3" accent4="accent4" accent5="accent5" accent6="accent6" hlink="hlink" folHlink="folHlink"/>
  <p:sldLayoutIdLst>
    <p:sldLayoutId id="2147484159" r:id="rId1"/>
    <p:sldLayoutId id="2147484160" r:id="rId2"/>
    <p:sldLayoutId id="2147484161" r:id="rId3"/>
    <p:sldLayoutId id="2147484162" r:id="rId4"/>
    <p:sldLayoutId id="2147484163" r:id="rId5"/>
    <p:sldLayoutId id="2147484164" r:id="rId6"/>
    <p:sldLayoutId id="2147484165" r:id="rId7"/>
    <p:sldLayoutId id="2147484166" r:id="rId8"/>
    <p:sldLayoutId id="2147484167" r:id="rId9"/>
    <p:sldLayoutId id="2147484168" r:id="rId10"/>
    <p:sldLayoutId id="2147484169"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de-DE" dirty="0" smtClean="0"/>
              <a:t>March 2012</a:t>
            </a:r>
            <a:endParaRPr lang="en-US" dirty="0" smtClean="0"/>
          </a:p>
        </p:txBody>
      </p:sp>
      <p:sp>
        <p:nvSpPr>
          <p:cNvPr id="1028" name="Footer Placeholder 4"/>
          <p:cNvSpPr>
            <a:spLocks noGrp="1"/>
          </p:cNvSpPr>
          <p:nvPr>
            <p:ph type="ftr" sz="quarter" idx="11"/>
          </p:nvPr>
        </p:nvSpPr>
        <p:spPr>
          <a:xfrm>
            <a:off x="5867400" y="6475413"/>
            <a:ext cx="2676525" cy="184150"/>
          </a:xfrm>
          <a:noFill/>
        </p:spPr>
        <p:txBody>
          <a:bodyPr/>
          <a:lstStyle/>
          <a:p>
            <a:r>
              <a:rPr lang="en-US" smtClean="0"/>
              <a:t>Reinhard Gloger, Nokia Siemens Networks</a:t>
            </a:r>
          </a:p>
        </p:txBody>
      </p:sp>
      <p:sp>
        <p:nvSpPr>
          <p:cNvPr id="1029" name="Slide Number Placeholder 5"/>
          <p:cNvSpPr>
            <a:spLocks noGrp="1"/>
          </p:cNvSpPr>
          <p:nvPr>
            <p:ph type="sldNum" sz="quarter" idx="12"/>
          </p:nvPr>
        </p:nvSpPr>
        <p:spPr>
          <a:noFill/>
        </p:spPr>
        <p:txBody>
          <a:bodyPr/>
          <a:lstStyle/>
          <a:p>
            <a:r>
              <a:rPr lang="en-US" smtClean="0"/>
              <a:t>Slide </a:t>
            </a:r>
            <a:fld id="{6E88D4DA-E07C-4B70-B38F-3F43827D0ACD}"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pPr eaLnBrk="1" hangingPunct="1"/>
            <a:r>
              <a:rPr lang="en-US" smtClean="0"/>
              <a:t>802.18 Liaison Report</a:t>
            </a:r>
          </a:p>
        </p:txBody>
      </p:sp>
      <p:sp>
        <p:nvSpPr>
          <p:cNvPr id="1031"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1032" name="Rectangle 6"/>
          <p:cNvSpPr>
            <a:spLocks noGrp="1" noChangeArrowheads="1"/>
          </p:cNvSpPr>
          <p:nvPr>
            <p:ph type="body" idx="1"/>
          </p:nvPr>
        </p:nvSpPr>
        <p:spPr>
          <a:xfrm>
            <a:off x="685800" y="1524000"/>
            <a:ext cx="7772400" cy="381000"/>
          </a:xfrm>
          <a:noFill/>
        </p:spPr>
        <p:txBody>
          <a:bodyPr/>
          <a:lstStyle/>
          <a:p>
            <a:pPr algn="ctr" eaLnBrk="1" hangingPunct="1">
              <a:buFontTx/>
              <a:buNone/>
            </a:pPr>
            <a:r>
              <a:rPr lang="en-US" sz="2000" dirty="0" smtClean="0"/>
              <a:t>Date:</a:t>
            </a:r>
            <a:r>
              <a:rPr lang="en-US" sz="2000" b="0" dirty="0" smtClean="0"/>
              <a:t> 2012-03-15</a:t>
            </a:r>
          </a:p>
        </p:txBody>
      </p:sp>
      <p:graphicFrame>
        <p:nvGraphicFramePr>
          <p:cNvPr id="1026" name="Object 11"/>
          <p:cNvGraphicFramePr>
            <a:graphicFrameLocks noChangeAspect="1"/>
          </p:cNvGraphicFramePr>
          <p:nvPr/>
        </p:nvGraphicFramePr>
        <p:xfrm>
          <a:off x="520700" y="2279650"/>
          <a:ext cx="8356600" cy="2700338"/>
        </p:xfrm>
        <a:graphic>
          <a:graphicData uri="http://schemas.openxmlformats.org/presentationml/2006/ole">
            <p:oleObj spid="_x0000_s1026" name="Document" r:id="rId4" imgW="8460768" imgH="2742525" progId="Word.Document.8">
              <p:embed/>
            </p:oleObj>
          </a:graphicData>
        </a:graphic>
      </p:graphicFrame>
      <p:sp>
        <p:nvSpPr>
          <p:cNvPr id="1033"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xfrm>
            <a:off x="696913" y="332601"/>
            <a:ext cx="1182055" cy="276999"/>
          </a:xfrm>
          <a:noFill/>
        </p:spPr>
        <p:txBody>
          <a:bodyPr/>
          <a:lstStyle/>
          <a:p>
            <a:r>
              <a:rPr lang="de-DE" dirty="0" smtClean="0"/>
              <a:t>March 2012</a:t>
            </a:r>
            <a:endParaRPr lang="en-US" dirty="0" smtClean="0"/>
          </a:p>
        </p:txBody>
      </p:sp>
      <p:sp>
        <p:nvSpPr>
          <p:cNvPr id="13315" name="Footer Placeholder 4"/>
          <p:cNvSpPr>
            <a:spLocks noGrp="1"/>
          </p:cNvSpPr>
          <p:nvPr>
            <p:ph type="ftr" sz="quarter" idx="11"/>
          </p:nvPr>
        </p:nvSpPr>
        <p:spPr>
          <a:xfrm>
            <a:off x="5865813" y="6475413"/>
            <a:ext cx="2678112" cy="369887"/>
          </a:xfrm>
          <a:noFill/>
        </p:spPr>
        <p:txBody>
          <a:bodyPr/>
          <a:lstStyle/>
          <a:p>
            <a:r>
              <a:rPr lang="en-US" smtClean="0"/>
              <a:t>Reinhard Gloger, Nokia Siemens Networks</a:t>
            </a:r>
          </a:p>
        </p:txBody>
      </p:sp>
      <p:sp>
        <p:nvSpPr>
          <p:cNvPr id="13316" name="Slide Number Placeholder 5"/>
          <p:cNvSpPr>
            <a:spLocks noGrp="1"/>
          </p:cNvSpPr>
          <p:nvPr>
            <p:ph type="sldNum" sz="quarter" idx="12"/>
          </p:nvPr>
        </p:nvSpPr>
        <p:spPr>
          <a:noFill/>
        </p:spPr>
        <p:txBody>
          <a:bodyPr/>
          <a:lstStyle/>
          <a:p>
            <a:r>
              <a:rPr lang="en-US" smtClean="0"/>
              <a:t>Slide </a:t>
            </a:r>
            <a:fld id="{FF47B00D-F07F-42D6-B7BC-EF1C1BFC8970}" type="slidenum">
              <a:rPr lang="en-US" smtClean="0"/>
              <a:pPr/>
              <a:t>2</a:t>
            </a:fld>
            <a:endParaRPr lang="en-US" smtClean="0"/>
          </a:p>
        </p:txBody>
      </p:sp>
      <p:sp>
        <p:nvSpPr>
          <p:cNvPr id="13317" name="Rectangle 2"/>
          <p:cNvSpPr>
            <a:spLocks noGrp="1" noChangeArrowheads="1"/>
          </p:cNvSpPr>
          <p:nvPr>
            <p:ph type="title"/>
          </p:nvPr>
        </p:nvSpPr>
        <p:spPr>
          <a:noFill/>
        </p:spPr>
        <p:txBody>
          <a:bodyPr/>
          <a:lstStyle/>
          <a:p>
            <a:pPr eaLnBrk="1" hangingPunct="1"/>
            <a:r>
              <a:rPr lang="en-US" smtClean="0"/>
              <a:t>Abstract</a:t>
            </a:r>
          </a:p>
        </p:txBody>
      </p:sp>
      <p:sp>
        <p:nvSpPr>
          <p:cNvPr id="13318" name="Rectangle 3"/>
          <p:cNvSpPr>
            <a:spLocks noGrp="1" noChangeArrowheads="1"/>
          </p:cNvSpPr>
          <p:nvPr>
            <p:ph type="body" idx="1"/>
          </p:nvPr>
        </p:nvSpPr>
        <p:spPr>
          <a:noFill/>
        </p:spPr>
        <p:txBody>
          <a:bodyPr/>
          <a:lstStyle/>
          <a:p>
            <a:pPr eaLnBrk="1" hangingPunct="1"/>
            <a:r>
              <a:rPr lang="en-GB" dirty="0" smtClean="0"/>
              <a:t>Liaison report from 802.18 as presented to 802.19.</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noFill/>
        </p:spPr>
        <p:txBody>
          <a:bodyPr/>
          <a:lstStyle/>
          <a:p>
            <a:r>
              <a:rPr lang="de-DE" dirty="0" smtClean="0"/>
              <a:t>March 2012</a:t>
            </a:r>
            <a:endParaRPr lang="en-US" dirty="0" smtClean="0"/>
          </a:p>
        </p:txBody>
      </p:sp>
      <p:sp>
        <p:nvSpPr>
          <p:cNvPr id="14339" name="Footer Placeholder 4"/>
          <p:cNvSpPr>
            <a:spLocks noGrp="1"/>
          </p:cNvSpPr>
          <p:nvPr>
            <p:ph type="ftr" sz="quarter" idx="11"/>
          </p:nvPr>
        </p:nvSpPr>
        <p:spPr>
          <a:xfrm>
            <a:off x="5867400" y="6475413"/>
            <a:ext cx="2676525" cy="184150"/>
          </a:xfrm>
          <a:noFill/>
        </p:spPr>
        <p:txBody>
          <a:bodyPr/>
          <a:lstStyle/>
          <a:p>
            <a:r>
              <a:rPr lang="en-US" smtClean="0"/>
              <a:t>Reinhard Gloger, Nokia Siemens Networks</a:t>
            </a:r>
          </a:p>
        </p:txBody>
      </p:sp>
      <p:sp>
        <p:nvSpPr>
          <p:cNvPr id="14340" name="Slide Number Placeholder 5"/>
          <p:cNvSpPr>
            <a:spLocks noGrp="1"/>
          </p:cNvSpPr>
          <p:nvPr>
            <p:ph type="sldNum" sz="quarter" idx="12"/>
          </p:nvPr>
        </p:nvSpPr>
        <p:spPr>
          <a:noFill/>
        </p:spPr>
        <p:txBody>
          <a:bodyPr/>
          <a:lstStyle/>
          <a:p>
            <a:r>
              <a:rPr lang="en-US" smtClean="0"/>
              <a:t>Slide </a:t>
            </a:r>
            <a:fld id="{F3316C78-9EC6-4BE6-AA3E-4D8696047DAE}" type="slidenum">
              <a:rPr lang="en-US" smtClean="0"/>
              <a:pPr/>
              <a:t>3</a:t>
            </a:fld>
            <a:endParaRPr lang="en-US" smtClean="0"/>
          </a:p>
        </p:txBody>
      </p:sp>
      <p:sp>
        <p:nvSpPr>
          <p:cNvPr id="14341" name="Rectangle 2"/>
          <p:cNvSpPr>
            <a:spLocks noGrp="1" noChangeArrowheads="1"/>
          </p:cNvSpPr>
          <p:nvPr>
            <p:ph type="title"/>
          </p:nvPr>
        </p:nvSpPr>
        <p:spPr/>
        <p:txBody>
          <a:bodyPr/>
          <a:lstStyle/>
          <a:p>
            <a:pPr eaLnBrk="1" hangingPunct="1"/>
            <a:r>
              <a:rPr lang="en-US" smtClean="0"/>
              <a:t>802.18 Status (1)  </a:t>
            </a:r>
          </a:p>
        </p:txBody>
      </p:sp>
      <p:sp>
        <p:nvSpPr>
          <p:cNvPr id="14342" name="Rectangle 3"/>
          <p:cNvSpPr>
            <a:spLocks noGrp="1" noChangeArrowheads="1"/>
          </p:cNvSpPr>
          <p:nvPr>
            <p:ph type="body" idx="1"/>
          </p:nvPr>
        </p:nvSpPr>
        <p:spPr>
          <a:xfrm>
            <a:off x="381000" y="1981200"/>
            <a:ext cx="8305800" cy="4114800"/>
          </a:xfrm>
        </p:spPr>
        <p:txBody>
          <a:bodyPr/>
          <a:lstStyle/>
          <a:p>
            <a:r>
              <a:rPr lang="en-GB" sz="1800" dirty="0" smtClean="0"/>
              <a:t>Chair  elections: Mike Lynch confirmed</a:t>
            </a:r>
          </a:p>
          <a:p>
            <a:r>
              <a:rPr lang="de-DE" sz="1800" dirty="0" smtClean="0"/>
              <a:t>John Notor (</a:t>
            </a:r>
            <a:r>
              <a:rPr lang="en-GB" sz="1800" dirty="0" smtClean="0"/>
              <a:t>VC/Secretary)</a:t>
            </a:r>
            <a:r>
              <a:rPr lang="de-DE" sz="1800" dirty="0" smtClean="0"/>
              <a:t>, </a:t>
            </a:r>
            <a:r>
              <a:rPr lang="de-DE" sz="1800" dirty="0" err="1" smtClean="0"/>
              <a:t>who</a:t>
            </a:r>
            <a:r>
              <a:rPr lang="de-DE" sz="1800" dirty="0" smtClean="0"/>
              <a:t> </a:t>
            </a:r>
            <a:r>
              <a:rPr lang="de-DE" sz="1800" dirty="0" err="1" smtClean="0"/>
              <a:t>has</a:t>
            </a:r>
            <a:r>
              <a:rPr lang="de-DE" sz="1800" dirty="0" smtClean="0"/>
              <a:t> </a:t>
            </a:r>
            <a:r>
              <a:rPr lang="de-DE" sz="1800" dirty="0" err="1" smtClean="0"/>
              <a:t>served</a:t>
            </a:r>
            <a:r>
              <a:rPr lang="de-DE" sz="1800" dirty="0" smtClean="0"/>
              <a:t> </a:t>
            </a:r>
            <a:r>
              <a:rPr lang="de-DE" sz="1800" dirty="0" err="1" smtClean="0"/>
              <a:t>for</a:t>
            </a:r>
            <a:r>
              <a:rPr lang="de-DE" sz="1800" dirty="0" smtClean="0"/>
              <a:t> </a:t>
            </a:r>
            <a:r>
              <a:rPr lang="de-DE" sz="1800" dirty="0" err="1" smtClean="0"/>
              <a:t>the</a:t>
            </a:r>
            <a:r>
              <a:rPr lang="de-DE" sz="1800" dirty="0" smtClean="0"/>
              <a:t> </a:t>
            </a:r>
            <a:r>
              <a:rPr lang="de-DE" sz="1800" dirty="0" err="1" smtClean="0"/>
              <a:t>past</a:t>
            </a:r>
            <a:r>
              <a:rPr lang="de-DE" sz="1800" dirty="0" smtClean="0"/>
              <a:t> </a:t>
            </a:r>
            <a:r>
              <a:rPr lang="de-DE" sz="1800" dirty="0" err="1" smtClean="0"/>
              <a:t>two</a:t>
            </a:r>
            <a:r>
              <a:rPr lang="de-DE" sz="1800" dirty="0" smtClean="0"/>
              <a:t> </a:t>
            </a:r>
            <a:r>
              <a:rPr lang="de-DE" sz="1800" dirty="0" err="1" smtClean="0"/>
              <a:t>years</a:t>
            </a:r>
            <a:r>
              <a:rPr lang="de-DE" sz="1800" dirty="0" smtClean="0"/>
              <a:t>, was </a:t>
            </a:r>
            <a:r>
              <a:rPr lang="de-DE" sz="1800" dirty="0" err="1" smtClean="0"/>
              <a:t>unable</a:t>
            </a:r>
            <a:r>
              <a:rPr lang="de-DE" sz="1800" dirty="0" smtClean="0"/>
              <a:t> </a:t>
            </a:r>
            <a:r>
              <a:rPr lang="de-DE" sz="1800" dirty="0" err="1" smtClean="0"/>
              <a:t>to</a:t>
            </a:r>
            <a:r>
              <a:rPr lang="de-DE" sz="1800" dirty="0" smtClean="0"/>
              <a:t> </a:t>
            </a:r>
            <a:r>
              <a:rPr lang="de-DE" sz="1800" dirty="0" err="1" smtClean="0"/>
              <a:t>run</a:t>
            </a:r>
            <a:endParaRPr lang="en-GB" sz="1800" dirty="0" smtClean="0"/>
          </a:p>
          <a:p>
            <a:r>
              <a:rPr lang="en-GB" sz="1800" dirty="0" smtClean="0"/>
              <a:t>VC position open</a:t>
            </a:r>
          </a:p>
          <a:p>
            <a:endParaRPr lang="en-GB" sz="1800" dirty="0" smtClean="0"/>
          </a:p>
          <a:p>
            <a:r>
              <a:rPr lang="en-US" sz="1800" dirty="0" smtClean="0"/>
              <a:t>Request by Progeny LMS, LLC, for waiver of  </a:t>
            </a:r>
            <a:r>
              <a:rPr lang="en-GB" sz="1800" dirty="0" smtClean="0"/>
              <a:t>Location and Monitoring Service (“M-LMS”) - 802.15.4g and 802.11ah  affected</a:t>
            </a:r>
            <a:endParaRPr lang="de-DE" sz="1800" dirty="0" smtClean="0"/>
          </a:p>
          <a:p>
            <a:r>
              <a:rPr lang="en-GB" sz="1800" dirty="0" smtClean="0"/>
              <a:t>IEEE802.18 view: Progeny has failed to meet the terms required by the Commission, namely, that Progeny demonstrate that it’s equipment does not cause unacceptable interference to Part 15 devices operating in the 902-928 MHz frequency band.</a:t>
            </a:r>
            <a:endParaRPr lang="de-DE" sz="1800" dirty="0" smtClean="0"/>
          </a:p>
          <a:p>
            <a:pPr>
              <a:buFontTx/>
              <a:buNone/>
            </a:pPr>
            <a:r>
              <a:rPr lang="en-GB" sz="1800" dirty="0" smtClean="0"/>
              <a:t> </a:t>
            </a:r>
            <a:endParaRPr lang="de-DE" sz="1800" dirty="0" smtClean="0"/>
          </a:p>
          <a:p>
            <a:pPr lvl="1"/>
            <a:endParaRPr lang="en-US" altLang="ja-JP" sz="1400" dirty="0" smtClean="0">
              <a:ea typeface="ＭＳ Ｐゴシック" pitchFamily="34" charset="-128"/>
            </a:endParaRPr>
          </a:p>
          <a:p>
            <a:pPr eaLnBrk="1" hangingPunct="1">
              <a:buFontTx/>
              <a:buNone/>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1182055" cy="276999"/>
          </a:xfrm>
          <a:noFill/>
        </p:spPr>
        <p:txBody>
          <a:bodyPr/>
          <a:lstStyle/>
          <a:p>
            <a:r>
              <a:rPr lang="de-DE" dirty="0" smtClean="0"/>
              <a:t>March 2012</a:t>
            </a:r>
            <a:endParaRPr lang="en-US" dirty="0" smtClean="0"/>
          </a:p>
        </p:txBody>
      </p:sp>
      <p:sp>
        <p:nvSpPr>
          <p:cNvPr id="15363" name="Footer Placeholder 4"/>
          <p:cNvSpPr>
            <a:spLocks noGrp="1"/>
          </p:cNvSpPr>
          <p:nvPr>
            <p:ph type="ftr" sz="quarter" idx="11"/>
          </p:nvPr>
        </p:nvSpPr>
        <p:spPr>
          <a:xfrm>
            <a:off x="5867400" y="6475413"/>
            <a:ext cx="2676525" cy="184150"/>
          </a:xfrm>
          <a:noFill/>
        </p:spPr>
        <p:txBody>
          <a:bodyPr/>
          <a:lstStyle/>
          <a:p>
            <a:r>
              <a:rPr lang="en-US" smtClean="0"/>
              <a:t>Reinhard Gloger, Nokia Siemens Networks</a:t>
            </a:r>
          </a:p>
        </p:txBody>
      </p:sp>
      <p:sp>
        <p:nvSpPr>
          <p:cNvPr id="15364" name="Slide Number Placeholder 5"/>
          <p:cNvSpPr>
            <a:spLocks noGrp="1"/>
          </p:cNvSpPr>
          <p:nvPr>
            <p:ph type="sldNum" sz="quarter" idx="12"/>
          </p:nvPr>
        </p:nvSpPr>
        <p:spPr>
          <a:noFill/>
        </p:spPr>
        <p:txBody>
          <a:bodyPr/>
          <a:lstStyle/>
          <a:p>
            <a:r>
              <a:rPr lang="en-US" smtClean="0"/>
              <a:t>Slide </a:t>
            </a:r>
            <a:fld id="{E6BF25D6-CEE8-4413-98BE-7456D34899F7}" type="slidenum">
              <a:rPr lang="en-US" smtClean="0"/>
              <a:pPr/>
              <a:t>4</a:t>
            </a:fld>
            <a:endParaRPr lang="en-US" smtClean="0"/>
          </a:p>
        </p:txBody>
      </p:sp>
      <p:sp>
        <p:nvSpPr>
          <p:cNvPr id="15365" name="Rectangle 2"/>
          <p:cNvSpPr>
            <a:spLocks noGrp="1" noChangeArrowheads="1"/>
          </p:cNvSpPr>
          <p:nvPr>
            <p:ph type="title"/>
          </p:nvPr>
        </p:nvSpPr>
        <p:spPr>
          <a:xfrm>
            <a:off x="609600" y="762000"/>
            <a:ext cx="7772400" cy="762000"/>
          </a:xfrm>
        </p:spPr>
        <p:txBody>
          <a:bodyPr/>
          <a:lstStyle/>
          <a:p>
            <a:pPr eaLnBrk="1" hangingPunct="1"/>
            <a:r>
              <a:rPr lang="en-US" dirty="0" smtClean="0"/>
              <a:t>802.18  Status (2)</a:t>
            </a:r>
          </a:p>
        </p:txBody>
      </p:sp>
      <p:sp>
        <p:nvSpPr>
          <p:cNvPr id="15366" name="Rectangle 3"/>
          <p:cNvSpPr>
            <a:spLocks noGrp="1" noChangeArrowheads="1"/>
          </p:cNvSpPr>
          <p:nvPr>
            <p:ph type="body" idx="1"/>
          </p:nvPr>
        </p:nvSpPr>
        <p:spPr>
          <a:xfrm>
            <a:off x="457200" y="1600200"/>
            <a:ext cx="8458200" cy="3200400"/>
          </a:xfrm>
        </p:spPr>
        <p:txBody>
          <a:bodyPr/>
          <a:lstStyle/>
          <a:p>
            <a:r>
              <a:rPr lang="de-DE" sz="1800" dirty="0" smtClean="0"/>
              <a:t>802.22 Input </a:t>
            </a:r>
            <a:r>
              <a:rPr lang="de-DE" sz="1800" dirty="0" err="1" smtClean="0"/>
              <a:t>to</a:t>
            </a:r>
            <a:r>
              <a:rPr lang="de-DE" sz="1800" dirty="0" smtClean="0"/>
              <a:t> 802.18 - Position </a:t>
            </a:r>
            <a:r>
              <a:rPr lang="de-DE" sz="1800" dirty="0" err="1" smtClean="0"/>
              <a:t>Supporting</a:t>
            </a:r>
            <a:r>
              <a:rPr lang="de-DE" sz="1800" dirty="0" smtClean="0"/>
              <a:t> </a:t>
            </a:r>
            <a:r>
              <a:rPr lang="de-DE" sz="1800" dirty="0" err="1" smtClean="0"/>
              <a:t>License</a:t>
            </a:r>
            <a:r>
              <a:rPr lang="de-DE" sz="1800" dirty="0" smtClean="0"/>
              <a:t> </a:t>
            </a:r>
            <a:r>
              <a:rPr lang="de-DE" sz="1800" dirty="0" err="1" smtClean="0"/>
              <a:t>Exempt</a:t>
            </a:r>
            <a:r>
              <a:rPr lang="de-DE" sz="1800" dirty="0" smtClean="0"/>
              <a:t> </a:t>
            </a:r>
            <a:r>
              <a:rPr lang="de-DE" sz="1800" dirty="0" err="1" smtClean="0"/>
              <a:t>Usage</a:t>
            </a:r>
            <a:r>
              <a:rPr lang="de-DE" sz="1800" dirty="0" smtClean="0"/>
              <a:t> </a:t>
            </a:r>
            <a:r>
              <a:rPr lang="de-DE" sz="1800" dirty="0" err="1" smtClean="0"/>
              <a:t>of</a:t>
            </a:r>
            <a:r>
              <a:rPr lang="de-DE" sz="1800" dirty="0" smtClean="0"/>
              <a:t> TV Band White </a:t>
            </a:r>
            <a:r>
              <a:rPr lang="de-DE" sz="1800" dirty="0" err="1" smtClean="0"/>
              <a:t>Spaces</a:t>
            </a:r>
            <a:endParaRPr lang="de-DE" sz="1800" dirty="0" smtClean="0"/>
          </a:p>
          <a:p>
            <a:r>
              <a:rPr lang="en-GB" sz="1800" dirty="0" smtClean="0"/>
              <a:t>802.18 believes that opening up TVWS spectrum to cognitive radio sharing technology can spur innovation to address meaningful communication needs of consumers, businesses and governments. </a:t>
            </a:r>
          </a:p>
          <a:p>
            <a:r>
              <a:rPr lang="de-DE" sz="1800" u="sng" dirty="0" smtClean="0"/>
              <a:t>Note</a:t>
            </a:r>
            <a:r>
              <a:rPr lang="de-DE" sz="1800" dirty="0" smtClean="0"/>
              <a:t>: </a:t>
            </a:r>
            <a:r>
              <a:rPr lang="en-US" sz="1800" dirty="0" smtClean="0"/>
              <a:t>During discussion at the EC Closing Plenary the IEEE 802.22 chair withdrew the document. </a:t>
            </a:r>
            <a:endParaRPr lang="de-DE" sz="1800" dirty="0" smtClean="0"/>
          </a:p>
          <a:p>
            <a:endParaRPr lang="en-US" altLang="ja-JP" sz="1800" dirty="0" smtClean="0">
              <a:ea typeface="ＭＳ Ｐゴシック" pitchFamily="34" charset="-128"/>
            </a:endParaRPr>
          </a:p>
          <a:p>
            <a:pPr lvl="1">
              <a:buFontTx/>
              <a:buNone/>
            </a:pPr>
            <a:r>
              <a:rPr lang="en-US" altLang="ja-JP" sz="1400" dirty="0" smtClean="0">
                <a:ea typeface="ＭＳ Ｐゴシック" pitchFamily="34" charset="-128"/>
              </a:rPr>
              <a:t>. </a:t>
            </a:r>
          </a:p>
          <a:p>
            <a:pPr eaLnBrk="1" hangingPunct="1">
              <a:buFontTx/>
              <a:buNone/>
            </a:pPr>
            <a:endParaRPr 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xfrm>
            <a:off x="696913" y="332601"/>
            <a:ext cx="1182055" cy="276999"/>
          </a:xfrm>
          <a:noFill/>
        </p:spPr>
        <p:txBody>
          <a:bodyPr/>
          <a:lstStyle/>
          <a:p>
            <a:r>
              <a:rPr lang="de-DE" dirty="0" smtClean="0"/>
              <a:t>March 2012</a:t>
            </a:r>
            <a:endParaRPr lang="en-US" dirty="0" smtClean="0"/>
          </a:p>
        </p:txBody>
      </p:sp>
      <p:sp>
        <p:nvSpPr>
          <p:cNvPr id="16387" name="Footer Placeholder 4"/>
          <p:cNvSpPr>
            <a:spLocks noGrp="1"/>
          </p:cNvSpPr>
          <p:nvPr>
            <p:ph type="ftr" sz="quarter" idx="11"/>
          </p:nvPr>
        </p:nvSpPr>
        <p:spPr>
          <a:xfrm>
            <a:off x="5867400" y="6475413"/>
            <a:ext cx="2676525" cy="184150"/>
          </a:xfrm>
          <a:noFill/>
        </p:spPr>
        <p:txBody>
          <a:bodyPr/>
          <a:lstStyle/>
          <a:p>
            <a:r>
              <a:rPr lang="en-US" smtClean="0"/>
              <a:t>Reinhard Gloger, Nokia Siemens Networks</a:t>
            </a:r>
          </a:p>
        </p:txBody>
      </p:sp>
      <p:sp>
        <p:nvSpPr>
          <p:cNvPr id="16388" name="Slide Number Placeholder 5"/>
          <p:cNvSpPr>
            <a:spLocks noGrp="1"/>
          </p:cNvSpPr>
          <p:nvPr>
            <p:ph type="sldNum" sz="quarter" idx="12"/>
          </p:nvPr>
        </p:nvSpPr>
        <p:spPr>
          <a:noFill/>
        </p:spPr>
        <p:txBody>
          <a:bodyPr/>
          <a:lstStyle/>
          <a:p>
            <a:r>
              <a:rPr lang="en-US" smtClean="0"/>
              <a:t>Slide </a:t>
            </a:r>
            <a:fld id="{29F42196-6066-4364-85FF-61D2B374ACD7}" type="slidenum">
              <a:rPr lang="en-US" smtClean="0"/>
              <a:pPr/>
              <a:t>5</a:t>
            </a:fld>
            <a:endParaRPr lang="en-US" smtClean="0"/>
          </a:p>
        </p:txBody>
      </p:sp>
      <p:sp>
        <p:nvSpPr>
          <p:cNvPr id="16389" name="Rectangle 2"/>
          <p:cNvSpPr>
            <a:spLocks noGrp="1" noChangeArrowheads="1"/>
          </p:cNvSpPr>
          <p:nvPr>
            <p:ph type="title"/>
          </p:nvPr>
        </p:nvSpPr>
        <p:spPr>
          <a:xfrm>
            <a:off x="609600" y="457200"/>
            <a:ext cx="7772400" cy="1066800"/>
          </a:xfrm>
        </p:spPr>
        <p:txBody>
          <a:bodyPr/>
          <a:lstStyle/>
          <a:p>
            <a:pPr eaLnBrk="1" hangingPunct="1"/>
            <a:r>
              <a:rPr lang="en-US" dirty="0" smtClean="0"/>
              <a:t>802.18  Status (3)</a:t>
            </a:r>
          </a:p>
        </p:txBody>
      </p:sp>
      <p:sp>
        <p:nvSpPr>
          <p:cNvPr id="16390" name="Rectangle 3"/>
          <p:cNvSpPr>
            <a:spLocks noGrp="1" noChangeArrowheads="1"/>
          </p:cNvSpPr>
          <p:nvPr>
            <p:ph type="body" idx="1"/>
          </p:nvPr>
        </p:nvSpPr>
        <p:spPr>
          <a:xfrm>
            <a:off x="457200" y="1676400"/>
            <a:ext cx="8305800" cy="3886200"/>
          </a:xfrm>
        </p:spPr>
        <p:txBody>
          <a:bodyPr/>
          <a:lstStyle/>
          <a:p>
            <a:r>
              <a:rPr lang="en-GB" sz="1600" dirty="0" err="1" smtClean="0"/>
              <a:t>Ofcom</a:t>
            </a:r>
            <a:r>
              <a:rPr lang="en-GB" sz="1600" dirty="0" smtClean="0"/>
              <a:t> Input to ETSI BRAN TVWS Work Item, which includes proposed edits by British Telecom and the BBC.</a:t>
            </a:r>
          </a:p>
          <a:p>
            <a:r>
              <a:rPr lang="en-GB" sz="1600" dirty="0" smtClean="0"/>
              <a:t>Update to the Lufthansa proposal for an </a:t>
            </a:r>
            <a:r>
              <a:rPr lang="en-GB" sz="1600" dirty="0" err="1" smtClean="0"/>
              <a:t>inflight</a:t>
            </a:r>
            <a:r>
              <a:rPr lang="en-GB" sz="1600" dirty="0" smtClean="0"/>
              <a:t> air to ground network in the 2.4 GHz and 5 GHz band, and pointed out that serious opposition was beginning to come together to oppose the Lufthansa approach.</a:t>
            </a:r>
          </a:p>
          <a:p>
            <a:r>
              <a:rPr lang="en-GB" sz="1600" dirty="0" smtClean="0"/>
              <a:t>France had changed its rules in the 2.4 GHz band to allow 100 </a:t>
            </a:r>
            <a:r>
              <a:rPr lang="en-GB" sz="1600" dirty="0" err="1" smtClean="0"/>
              <a:t>mW</a:t>
            </a:r>
            <a:r>
              <a:rPr lang="en-GB" sz="1600" dirty="0" smtClean="0"/>
              <a:t> </a:t>
            </a:r>
            <a:r>
              <a:rPr lang="en-GB" sz="1600" dirty="0" err="1" smtClean="0"/>
              <a:t>Tx</a:t>
            </a:r>
            <a:r>
              <a:rPr lang="en-GB" sz="1600" dirty="0" smtClean="0"/>
              <a:t> power over the full 2.4 GHz band.</a:t>
            </a:r>
          </a:p>
          <a:p>
            <a:r>
              <a:rPr lang="en-GB" sz="1600" dirty="0" smtClean="0"/>
              <a:t>ITU-R WP 5D-Update of Wireless MAN-Advanced RIT of Rec. M.2012 (Meeting Y)</a:t>
            </a:r>
          </a:p>
          <a:p>
            <a:r>
              <a:rPr lang="en-GB" sz="1600" dirty="0" smtClean="0"/>
              <a:t>Draft Contrib. to WP 5D toward Revision 11 of Rec. ITU- M.1457</a:t>
            </a:r>
          </a:p>
          <a:p>
            <a:r>
              <a:rPr lang="en-GB" sz="1600" dirty="0" smtClean="0"/>
              <a:t>Draft Liaison Statement to ITU-R WP 5A on CRS</a:t>
            </a:r>
            <a:endParaRPr lang="en-US" altLang="ja-JP" sz="1600" dirty="0" smtClean="0">
              <a:ea typeface="ＭＳ Ｐゴシック" pitchFamily="34" charset="-128"/>
            </a:endParaRPr>
          </a:p>
          <a:p>
            <a:pPr eaLnBrk="1" hangingPunct="1">
              <a:buFontTx/>
              <a:buNone/>
            </a:pPr>
            <a:endParaRPr lang="en-US"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xfrm>
            <a:off x="696913" y="332601"/>
            <a:ext cx="1182055" cy="276999"/>
          </a:xfrm>
          <a:noFill/>
        </p:spPr>
        <p:txBody>
          <a:bodyPr/>
          <a:lstStyle/>
          <a:p>
            <a:r>
              <a:rPr lang="de-DE" dirty="0" smtClean="0"/>
              <a:t>March 2012</a:t>
            </a:r>
            <a:endParaRPr lang="en-US" dirty="0" smtClean="0"/>
          </a:p>
        </p:txBody>
      </p:sp>
      <p:sp>
        <p:nvSpPr>
          <p:cNvPr id="18435" name="Footer Placeholder 4"/>
          <p:cNvSpPr>
            <a:spLocks noGrp="1"/>
          </p:cNvSpPr>
          <p:nvPr>
            <p:ph type="ftr" sz="quarter" idx="11"/>
          </p:nvPr>
        </p:nvSpPr>
        <p:spPr>
          <a:xfrm>
            <a:off x="5867400" y="6475413"/>
            <a:ext cx="2676525" cy="184150"/>
          </a:xfrm>
          <a:noFill/>
        </p:spPr>
        <p:txBody>
          <a:bodyPr/>
          <a:lstStyle/>
          <a:p>
            <a:r>
              <a:rPr lang="en-US" dirty="0" smtClean="0"/>
              <a:t>Reinhard Gloger, Nokia Siemens Networks</a:t>
            </a:r>
          </a:p>
        </p:txBody>
      </p:sp>
      <p:sp>
        <p:nvSpPr>
          <p:cNvPr id="18436" name="Slide Number Placeholder 5"/>
          <p:cNvSpPr>
            <a:spLocks noGrp="1"/>
          </p:cNvSpPr>
          <p:nvPr>
            <p:ph type="sldNum" sz="quarter" idx="12"/>
          </p:nvPr>
        </p:nvSpPr>
        <p:spPr>
          <a:noFill/>
        </p:spPr>
        <p:txBody>
          <a:bodyPr/>
          <a:lstStyle/>
          <a:p>
            <a:r>
              <a:rPr lang="en-US" smtClean="0"/>
              <a:t>Slide </a:t>
            </a:r>
            <a:fld id="{9D714978-285D-4D20-B47E-E202D1FA27BE}" type="slidenum">
              <a:rPr lang="en-US" smtClean="0"/>
              <a:pPr/>
              <a:t>6</a:t>
            </a:fld>
            <a:endParaRPr lang="en-US" smtClean="0"/>
          </a:p>
        </p:txBody>
      </p:sp>
      <p:sp>
        <p:nvSpPr>
          <p:cNvPr id="18437" name="Rectangle 2"/>
          <p:cNvSpPr>
            <a:spLocks noGrp="1" noChangeArrowheads="1"/>
          </p:cNvSpPr>
          <p:nvPr>
            <p:ph type="title"/>
          </p:nvPr>
        </p:nvSpPr>
        <p:spPr/>
        <p:txBody>
          <a:bodyPr/>
          <a:lstStyle/>
          <a:p>
            <a:pPr eaLnBrk="1" hangingPunct="1"/>
            <a:r>
              <a:rPr lang="en-US" altLang="ja-JP" dirty="0" smtClean="0">
                <a:ea typeface="ＭＳ Ｐゴシック" pitchFamily="34" charset="-128"/>
              </a:rPr>
              <a:t>802.18  Status (4)  </a:t>
            </a:r>
            <a:endParaRPr lang="en-GB" dirty="0" smtClean="0"/>
          </a:p>
        </p:txBody>
      </p:sp>
      <p:sp>
        <p:nvSpPr>
          <p:cNvPr id="18438" name="Rectangle 3"/>
          <p:cNvSpPr>
            <a:spLocks noGrp="1" noChangeArrowheads="1"/>
          </p:cNvSpPr>
          <p:nvPr>
            <p:ph type="body" idx="1"/>
          </p:nvPr>
        </p:nvSpPr>
        <p:spPr>
          <a:xfrm>
            <a:off x="609600" y="2057400"/>
            <a:ext cx="7772400" cy="3657600"/>
          </a:xfrm>
        </p:spPr>
        <p:txBody>
          <a:bodyPr/>
          <a:lstStyle/>
          <a:p>
            <a:endParaRPr lang="en-US" sz="1600" dirty="0" smtClean="0"/>
          </a:p>
          <a:p>
            <a:r>
              <a:rPr lang="fr-FR" sz="1600" dirty="0" smtClean="0"/>
              <a:t>Documents on  h</a:t>
            </a:r>
            <a:r>
              <a:rPr lang="fr-FR" sz="1600" u="sng" dirty="0" smtClean="0">
                <a:hlinkClick r:id="rId2"/>
              </a:rPr>
              <a:t>ttps://mentor.ieee.org/802.18/documents</a:t>
            </a:r>
            <a:endParaRPr lang="en-GB" altLang="ja-JP" sz="1600" i="1" dirty="0" smtClean="0">
              <a:solidFill>
                <a:srgbClr val="FF0000"/>
              </a:solidFill>
              <a:ea typeface="ＭＳ Ｐゴシック" pitchFamily="34" charset="-128"/>
            </a:endParaRPr>
          </a:p>
          <a:p>
            <a:pPr eaLnBrk="1" hangingPunct="1"/>
            <a:endParaRPr lang="en-GB" altLang="ja-JP" dirty="0" smtClean="0">
              <a:ea typeface="ＭＳ Ｐゴシック" pitchFamily="34" charset="-128"/>
            </a:endParaRPr>
          </a:p>
          <a:p>
            <a:pPr eaLnBrk="1" hangingPunct="1">
              <a:buFontTx/>
              <a:buNone/>
            </a:pP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0</TotalTime>
  <Words>464</Words>
  <Application>Microsoft Office PowerPoint</Application>
  <PresentationFormat>Bildschirmpräsentation (4:3)</PresentationFormat>
  <Paragraphs>56</Paragraphs>
  <Slides>6</Slides>
  <Notes>2</Notes>
  <HiddenSlides>0</HiddenSlides>
  <MMClips>0</MMClips>
  <ScaleCrop>false</ScaleCrop>
  <HeadingPairs>
    <vt:vector size="6" baseType="variant">
      <vt:variant>
        <vt:lpstr>Design</vt:lpstr>
      </vt:variant>
      <vt:variant>
        <vt:i4>2</vt:i4>
      </vt:variant>
      <vt:variant>
        <vt:lpstr>Eingebettete OLE-Server</vt:lpstr>
      </vt:variant>
      <vt:variant>
        <vt:i4>1</vt:i4>
      </vt:variant>
      <vt:variant>
        <vt:lpstr>Folientitel</vt:lpstr>
      </vt:variant>
      <vt:variant>
        <vt:i4>6</vt:i4>
      </vt:variant>
    </vt:vector>
  </HeadingPairs>
  <TitlesOfParts>
    <vt:vector size="9" baseType="lpstr">
      <vt:lpstr>802-19-Submission</vt:lpstr>
      <vt:lpstr>Custom Design</vt:lpstr>
      <vt:lpstr>Document</vt:lpstr>
      <vt:lpstr>802.18 Liaison Report</vt:lpstr>
      <vt:lpstr>Abstract</vt:lpstr>
      <vt:lpstr>802.18 Status (1)  </vt:lpstr>
      <vt:lpstr>802.18  Status (2)</vt:lpstr>
      <vt:lpstr>802.18  Status (3)</vt:lpstr>
      <vt:lpstr>802.18  Status (4)  </vt:lpstr>
    </vt:vector>
  </TitlesOfParts>
  <Company>NSN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802.18 Liaison Report</dc:title>
  <dc:creator>Gloger</dc:creator>
  <cp:lastModifiedBy>dems1cd9</cp:lastModifiedBy>
  <cp:revision>266</cp:revision>
  <cp:lastPrinted>1998-02-10T13:28:06Z</cp:lastPrinted>
  <dcterms:created xsi:type="dcterms:W3CDTF">2011-03-16T08:17:20Z</dcterms:created>
  <dcterms:modified xsi:type="dcterms:W3CDTF">2012-04-02T14:18:34Z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8c923f9b-369b-4e8f-9665-30832899cc67</vt:lpwstr>
  </property>
  <property fmtid="{D5CDD505-2E9C-101B-9397-08002B2CF9AE}" pid="3" name="Trial LicenseClassification">
    <vt:lpwstr>Personal</vt:lpwstr>
  </property>
  <property fmtid="{D5CDD505-2E9C-101B-9397-08002B2CF9AE}" pid="4" name="NokiaConfidentiality">
    <vt:lpwstr>Personal</vt:lpwstr>
  </property>
</Properties>
</file>