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69" r:id="rId2"/>
    <p:sldId id="257" r:id="rId3"/>
    <p:sldId id="270" r:id="rId4"/>
    <p:sldId id="271" r:id="rId5"/>
    <p:sldId id="272"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ferSingleView="1">
    <p:restoredLeft sz="15620"/>
    <p:restoredTop sz="94660"/>
  </p:normalViewPr>
  <p:slideViewPr>
    <p:cSldViewPr>
      <p:cViewPr varScale="1">
        <p:scale>
          <a:sx n="79" d="100"/>
          <a:sy n="79" d="100"/>
        </p:scale>
        <p:origin x="-1500" y="-90"/>
      </p:cViewPr>
      <p:guideLst>
        <p:guide orient="horz" pos="2160"/>
        <p:guide pos="2880"/>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E57FAC0E-B091-4A5F-B3FC-E08131BEC1A0}"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a:solidFill>
                <a:srgbClr val="3E8430"/>
              </a:solidFill>
              <a:latin typeface="arial"/>
            </a:endParaRPr>
          </a:p>
        </p:txBody>
      </p:sp>
    </p:spTree>
    <p:extLst>
      <p:ext uri="{BB962C8B-B14F-4D97-AF65-F5344CB8AC3E}">
        <p14:creationId xmlns:p14="http://schemas.microsoft.com/office/powerpoint/2010/main" val="24906180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2052" name="Rectangle 4"/>
          <p:cNvSpPr>
            <a:spLocks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AD4CA765-4353-4861-BC59-7F89DDA8317C}"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3873474035"/>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802.11-yy/xxxxr0</a:t>
            </a:r>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ln/>
        </p:spPr>
        <p:txBody>
          <a:bodyPr/>
          <a:lstStyle/>
          <a:p>
            <a:r>
              <a:rPr lang="en-US"/>
              <a:t>Page </a:t>
            </a:r>
            <a:fld id="{54085120-EC7B-4E7F-9E68-9992131EBF11}" type="slidenum">
              <a:rPr lang="en-US"/>
              <a:pPr/>
              <a:t>1</a:t>
            </a:fld>
            <a:endParaRPr lang="en-US"/>
          </a:p>
        </p:txBody>
      </p:sp>
      <p:sp>
        <p:nvSpPr>
          <p:cNvPr id="31746" name="Rectangle 2"/>
          <p:cNvSpPr>
            <a:spLocks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802.11-yy/xxxxr0</a:t>
            </a:r>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ln/>
        </p:spPr>
        <p:txBody>
          <a:bodyPr/>
          <a:lstStyle/>
          <a:p>
            <a:r>
              <a:rPr lang="en-US"/>
              <a:t>Page </a:t>
            </a:r>
            <a:fld id="{E30F2FA8-5A4D-4CC8-A4CA-B875AD2FC96E}" type="slidenum">
              <a:rPr lang="en-US"/>
              <a:pPr/>
              <a:t>2</a:t>
            </a:fld>
            <a:endParaRPr lang="en-US"/>
          </a:p>
        </p:txBody>
      </p:sp>
      <p:sp>
        <p:nvSpPr>
          <p:cNvPr id="6146" name="Rectangle 2"/>
          <p:cNvSpPr>
            <a:spLocks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January 2012</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62530BE8-1DB9-4F2F-B44D-9496702085EB}" type="slidenum">
              <a:rPr lang="en-US"/>
              <a:pPr/>
              <a:t>‹#›</a:t>
            </a:fld>
            <a:endParaRPr lang="en-US"/>
          </a:p>
        </p:txBody>
      </p:sp>
      <p:sp>
        <p:nvSpPr>
          <p:cNvPr id="7"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3492101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2012</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D2F0DF22-266B-4A56-85B3-0AC74CA6F464}" type="slidenum">
              <a:rPr lang="en-US"/>
              <a:pPr/>
              <a:t>‹#›</a:t>
            </a:fld>
            <a:endParaRPr lang="en-US"/>
          </a:p>
        </p:txBody>
      </p:sp>
    </p:spTree>
    <p:extLst>
      <p:ext uri="{BB962C8B-B14F-4D97-AF65-F5344CB8AC3E}">
        <p14:creationId xmlns:p14="http://schemas.microsoft.com/office/powerpoint/2010/main" val="262538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2012</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A613293-46B5-46B8-8913-7BF093EEF63E}" type="slidenum">
              <a:rPr lang="en-US"/>
              <a:pPr/>
              <a:t>‹#›</a:t>
            </a:fld>
            <a:endParaRPr lang="en-US"/>
          </a:p>
        </p:txBody>
      </p:sp>
    </p:spTree>
    <p:extLst>
      <p:ext uri="{BB962C8B-B14F-4D97-AF65-F5344CB8AC3E}">
        <p14:creationId xmlns:p14="http://schemas.microsoft.com/office/powerpoint/2010/main" val="96480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2012</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4DEC881F-5883-48B4-83DF-2802AB7F58B6}" type="slidenum">
              <a:rPr lang="en-US"/>
              <a:pPr/>
              <a:t>‹#›</a:t>
            </a:fld>
            <a:endParaRPr lang="en-US"/>
          </a:p>
        </p:txBody>
      </p:sp>
    </p:spTree>
    <p:extLst>
      <p:ext uri="{BB962C8B-B14F-4D97-AF65-F5344CB8AC3E}">
        <p14:creationId xmlns:p14="http://schemas.microsoft.com/office/powerpoint/2010/main" val="2923288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January 2012</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4BBE0461-CA6D-445B-961E-710877DF7B9B}" type="slidenum">
              <a:rPr lang="en-US"/>
              <a:pPr/>
              <a:t>‹#›</a:t>
            </a:fld>
            <a:endParaRPr lang="en-US"/>
          </a:p>
        </p:txBody>
      </p:sp>
    </p:spTree>
    <p:extLst>
      <p:ext uri="{BB962C8B-B14F-4D97-AF65-F5344CB8AC3E}">
        <p14:creationId xmlns:p14="http://schemas.microsoft.com/office/powerpoint/2010/main" val="2964071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January 2012</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AF7DC64C-360B-4630-950E-495F218AE05B}" type="slidenum">
              <a:rPr lang="en-US"/>
              <a:pPr/>
              <a:t>‹#›</a:t>
            </a:fld>
            <a:endParaRPr lang="en-US"/>
          </a:p>
        </p:txBody>
      </p:sp>
    </p:spTree>
    <p:extLst>
      <p:ext uri="{BB962C8B-B14F-4D97-AF65-F5344CB8AC3E}">
        <p14:creationId xmlns:p14="http://schemas.microsoft.com/office/powerpoint/2010/main" val="2401756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January 2012</a:t>
            </a:r>
            <a:endParaRPr lang="en-US"/>
          </a:p>
        </p:txBody>
      </p:sp>
      <p:sp>
        <p:nvSpPr>
          <p:cNvPr id="8" name="Footer Placeholder 7"/>
          <p:cNvSpPr>
            <a:spLocks noGrp="1"/>
          </p:cNvSpPr>
          <p:nvPr>
            <p:ph type="ftr" sz="quarter" idx="11"/>
          </p:nvPr>
        </p:nvSpPr>
        <p:spPr/>
        <p:txBody>
          <a:bodyPr/>
          <a:lstStyle>
            <a:lvl1pPr>
              <a:defRPr/>
            </a:lvl1pPr>
          </a:lstStyle>
          <a:p>
            <a:r>
              <a:rPr lang="en-US" smtClean="0"/>
              <a:t>Mika Kasslin, Nokia</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CF8B90B8-220B-430E-949B-65DB75BFA20F}" type="slidenum">
              <a:rPr lang="en-US"/>
              <a:pPr/>
              <a:t>‹#›</a:t>
            </a:fld>
            <a:endParaRPr lang="en-US"/>
          </a:p>
        </p:txBody>
      </p:sp>
    </p:spTree>
    <p:extLst>
      <p:ext uri="{BB962C8B-B14F-4D97-AF65-F5344CB8AC3E}">
        <p14:creationId xmlns:p14="http://schemas.microsoft.com/office/powerpoint/2010/main" val="3088227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January 2012</a:t>
            </a:r>
            <a:endParaRPr lang="en-US"/>
          </a:p>
        </p:txBody>
      </p:sp>
      <p:sp>
        <p:nvSpPr>
          <p:cNvPr id="4" name="Footer Placeholder 3"/>
          <p:cNvSpPr>
            <a:spLocks noGrp="1"/>
          </p:cNvSpPr>
          <p:nvPr>
            <p:ph type="ftr" sz="quarter" idx="11"/>
          </p:nvPr>
        </p:nvSpPr>
        <p:spPr/>
        <p:txBody>
          <a:bodyPr/>
          <a:lstStyle>
            <a:lvl1pPr>
              <a:defRPr/>
            </a:lvl1pPr>
          </a:lstStyle>
          <a:p>
            <a:r>
              <a:rPr lang="en-US" smtClean="0"/>
              <a:t>Mika Kasslin, Nokia</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3DB2FF9-8B65-45D8-A6AC-208BB0C5F56C}" type="slidenum">
              <a:rPr lang="en-US"/>
              <a:pPr/>
              <a:t>‹#›</a:t>
            </a:fld>
            <a:endParaRPr lang="en-US"/>
          </a:p>
        </p:txBody>
      </p:sp>
    </p:spTree>
    <p:extLst>
      <p:ext uri="{BB962C8B-B14F-4D97-AF65-F5344CB8AC3E}">
        <p14:creationId xmlns:p14="http://schemas.microsoft.com/office/powerpoint/2010/main" val="4035741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January 2012</a:t>
            </a:r>
            <a:endParaRPr lang="en-US"/>
          </a:p>
        </p:txBody>
      </p:sp>
      <p:sp>
        <p:nvSpPr>
          <p:cNvPr id="3" name="Footer Placeholder 2"/>
          <p:cNvSpPr>
            <a:spLocks noGrp="1"/>
          </p:cNvSpPr>
          <p:nvPr>
            <p:ph type="ftr" sz="quarter" idx="11"/>
          </p:nvPr>
        </p:nvSpPr>
        <p:spPr/>
        <p:txBody>
          <a:bodyPr/>
          <a:lstStyle>
            <a:lvl1pPr>
              <a:defRPr/>
            </a:lvl1pPr>
          </a:lstStyle>
          <a:p>
            <a:r>
              <a:rPr lang="en-US" smtClean="0"/>
              <a:t>Mika Kasslin, Nokia</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EB0C8DD5-1F8A-401D-81F4-965BEE0E3AEA}" type="slidenum">
              <a:rPr lang="en-US"/>
              <a:pPr/>
              <a:t>‹#›</a:t>
            </a:fld>
            <a:endParaRPr lang="en-US"/>
          </a:p>
        </p:txBody>
      </p:sp>
    </p:spTree>
    <p:extLst>
      <p:ext uri="{BB962C8B-B14F-4D97-AF65-F5344CB8AC3E}">
        <p14:creationId xmlns:p14="http://schemas.microsoft.com/office/powerpoint/2010/main" val="4105361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2012</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932DFC9-F992-479C-BCA1-9C9D684BFB4D}" type="slidenum">
              <a:rPr lang="en-US"/>
              <a:pPr/>
              <a:t>‹#›</a:t>
            </a:fld>
            <a:endParaRPr lang="en-US"/>
          </a:p>
        </p:txBody>
      </p:sp>
    </p:spTree>
    <p:extLst>
      <p:ext uri="{BB962C8B-B14F-4D97-AF65-F5344CB8AC3E}">
        <p14:creationId xmlns:p14="http://schemas.microsoft.com/office/powerpoint/2010/main" val="3398623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2012</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CAAC2930-EAF4-4DA0-B66C-95BBBB13B8B3}" type="slidenum">
              <a:rPr lang="en-US"/>
              <a:pPr/>
              <a:t>‹#›</a:t>
            </a:fld>
            <a:endParaRPr lang="en-US"/>
          </a:p>
        </p:txBody>
      </p:sp>
    </p:spTree>
    <p:extLst>
      <p:ext uri="{BB962C8B-B14F-4D97-AF65-F5344CB8AC3E}">
        <p14:creationId xmlns:p14="http://schemas.microsoft.com/office/powerpoint/2010/main" val="3146768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defRPr sz="1800" b="1"/>
            </a:lvl1pPr>
          </a:lstStyle>
          <a:p>
            <a:r>
              <a:rPr lang="en-US" smtClean="0"/>
              <a:t>January 2012</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r>
              <a:rPr lang="en-US" smtClean="0"/>
              <a:t>Mika Kasslin, Nokia</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t>Slide </a:t>
            </a:r>
            <a:fld id="{F5697BC9-9A80-4362-AEEB-9F9E0142F827}" type="slidenum">
              <a:rPr lang="en-US"/>
              <a:pPr/>
              <a:t>‹#›</a:t>
            </a:fld>
            <a:endParaRPr lang="en-US"/>
          </a:p>
        </p:txBody>
      </p:sp>
      <p:sp>
        <p:nvSpPr>
          <p:cNvPr id="1031" name="Rectangle 7"/>
          <p:cNvSpPr>
            <a:spLocks noChangeArrowheads="1"/>
          </p:cNvSpPr>
          <p:nvPr/>
        </p:nvSpPr>
        <p:spPr bwMode="auto">
          <a:xfrm>
            <a:off x="5149726" y="332601"/>
            <a:ext cx="329577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802.19-12/0020r0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smtClean="0"/>
              <a:t>January 2012</a:t>
            </a:r>
            <a:endParaRPr lang="en-US"/>
          </a:p>
        </p:txBody>
      </p:sp>
      <p:sp>
        <p:nvSpPr>
          <p:cNvPr id="8" name="Footer Placeholder 4"/>
          <p:cNvSpPr>
            <a:spLocks noGrp="1"/>
          </p:cNvSpPr>
          <p:nvPr>
            <p:ph type="ftr" sz="quarter" idx="11"/>
          </p:nvPr>
        </p:nvSpPr>
        <p:spPr/>
        <p:txBody>
          <a:bodyPr/>
          <a:lstStyle/>
          <a:p>
            <a:r>
              <a:rPr lang="en-US" smtClean="0"/>
              <a:t>Mika Kasslin, Nokia</a:t>
            </a:r>
            <a:endParaRPr lang="en-US"/>
          </a:p>
        </p:txBody>
      </p:sp>
      <p:sp>
        <p:nvSpPr>
          <p:cNvPr id="9" name="Slide Number Placeholder 5"/>
          <p:cNvSpPr>
            <a:spLocks noGrp="1"/>
          </p:cNvSpPr>
          <p:nvPr>
            <p:ph type="sldNum" sz="quarter" idx="12"/>
          </p:nvPr>
        </p:nvSpPr>
        <p:spPr/>
        <p:txBody>
          <a:bodyPr/>
          <a:lstStyle/>
          <a:p>
            <a:r>
              <a:rPr lang="en-US"/>
              <a:t>Slide </a:t>
            </a:r>
            <a:fld id="{CB1EB00E-A621-4620-8AEF-205553829A3C}"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t>MIB for 802.19.1</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900" b="1"/>
              <a:t>Notice:</a:t>
            </a:r>
            <a:r>
              <a:rPr lang="en-US" sz="900"/>
              <a:t> </a:t>
            </a:r>
            <a:r>
              <a:rPr lang="en-US" sz="800"/>
              <a:t>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Date:</a:t>
            </a:r>
            <a:r>
              <a:rPr lang="en-US" sz="2000" b="0" dirty="0"/>
              <a:t> </a:t>
            </a:r>
            <a:r>
              <a:rPr lang="en-US" sz="2000" b="0" dirty="0" smtClean="0"/>
              <a:t>2012-01-18</a:t>
            </a:r>
            <a:endParaRPr lang="en-US" sz="2000" b="0" dirty="0"/>
          </a:p>
        </p:txBody>
      </p:sp>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US" sz="2000" b="1"/>
              <a:t>Authors:</a:t>
            </a:r>
            <a:endParaRPr lang="en-US" sz="2000"/>
          </a:p>
        </p:txBody>
      </p:sp>
      <p:graphicFrame>
        <p:nvGraphicFramePr>
          <p:cNvPr id="6" name="Object 5"/>
          <p:cNvGraphicFramePr>
            <a:graphicFrameLocks noChangeAspect="1"/>
          </p:cNvGraphicFramePr>
          <p:nvPr>
            <p:extLst>
              <p:ext uri="{D42A27DB-BD31-4B8C-83A1-F6EECF244321}">
                <p14:modId xmlns:p14="http://schemas.microsoft.com/office/powerpoint/2010/main" val="3483813675"/>
              </p:ext>
            </p:extLst>
          </p:nvPr>
        </p:nvGraphicFramePr>
        <p:xfrm>
          <a:off x="517525" y="2279650"/>
          <a:ext cx="8135938" cy="2490788"/>
        </p:xfrm>
        <a:graphic>
          <a:graphicData uri="http://schemas.openxmlformats.org/presentationml/2006/ole">
            <mc:AlternateContent xmlns:mc="http://schemas.openxmlformats.org/markup-compatibility/2006">
              <mc:Choice xmlns:v="urn:schemas-microsoft-com:vml" Requires="v">
                <p:oleObj spid="_x0000_s30743" name="Document" r:id="rId4" imgW="8250056" imgH="2533614" progId="Word.Document.8">
                  <p:embed/>
                </p:oleObj>
              </mc:Choice>
              <mc:Fallback>
                <p:oleObj name="Document" r:id="rId4" imgW="8250056" imgH="2533614"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7525" y="2279650"/>
                        <a:ext cx="8135938" cy="2490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a:t>Slide </a:t>
            </a:r>
            <a:fld id="{B8724386-C2FC-461F-A8AC-0FC80613D6F8}" type="slidenum">
              <a:rPr lang="en-US"/>
              <a:pPr/>
              <a:t>2</a:t>
            </a:fld>
            <a:endParaRPr lang="en-US"/>
          </a:p>
        </p:txBody>
      </p:sp>
      <p:sp>
        <p:nvSpPr>
          <p:cNvPr id="5122" name="Rectangle 2"/>
          <p:cNvSpPr>
            <a:spLocks noGrp="1" noChangeArrowheads="1"/>
          </p:cNvSpPr>
          <p:nvPr>
            <p:ph type="title"/>
          </p:nvPr>
        </p:nvSpPr>
        <p:spPr>
          <a:noFill/>
          <a:ln/>
        </p:spPr>
        <p:txBody>
          <a:bodyPr/>
          <a:lstStyle/>
          <a:p>
            <a:r>
              <a:rPr lang="en-US"/>
              <a:t>Abstract</a:t>
            </a:r>
          </a:p>
        </p:txBody>
      </p:sp>
      <p:sp>
        <p:nvSpPr>
          <p:cNvPr id="5123" name="Rectangle 3"/>
          <p:cNvSpPr>
            <a:spLocks noGrp="1" noChangeArrowheads="1"/>
          </p:cNvSpPr>
          <p:nvPr>
            <p:ph type="body" idx="1"/>
          </p:nvPr>
        </p:nvSpPr>
        <p:spPr>
          <a:noFill/>
          <a:ln/>
        </p:spPr>
        <p:txBody>
          <a:bodyPr/>
          <a:lstStyle/>
          <a:p>
            <a:pPr>
              <a:buFontTx/>
              <a:buNone/>
            </a:pPr>
            <a:r>
              <a:rPr lang="en-US" dirty="0" smtClean="0"/>
              <a:t>	This contribution is intended to open discussions in the TG1 on reasons, use and benefits of a management information base (MIB) specification as part of the 802.19.1 specification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Basics</a:t>
            </a:r>
            <a:endParaRPr lang="en-US" dirty="0"/>
          </a:p>
        </p:txBody>
      </p:sp>
      <p:sp>
        <p:nvSpPr>
          <p:cNvPr id="3" name="Content Placeholder 2"/>
          <p:cNvSpPr>
            <a:spLocks noGrp="1"/>
          </p:cNvSpPr>
          <p:nvPr>
            <p:ph idx="1"/>
          </p:nvPr>
        </p:nvSpPr>
        <p:spPr/>
        <p:txBody>
          <a:bodyPr/>
          <a:lstStyle/>
          <a:p>
            <a:r>
              <a:rPr lang="fi-FI" dirty="0" smtClean="0"/>
              <a:t>A MIB is a virtual database that is typically defined to be used for managing entities</a:t>
            </a:r>
          </a:p>
          <a:p>
            <a:pPr lvl="1"/>
            <a:r>
              <a:rPr lang="fi-FI" dirty="0" smtClean="0"/>
              <a:t>Entities in a communication networks have typically MIB for e.g. local/remote management purposes</a:t>
            </a:r>
          </a:p>
          <a:p>
            <a:r>
              <a:rPr lang="fi-FI" dirty="0" smtClean="0"/>
              <a:t>In the IEEE 802 standards the MIB is specified in a normative annex</a:t>
            </a:r>
          </a:p>
          <a:p>
            <a:r>
              <a:rPr lang="fi-FI" dirty="0" smtClean="0"/>
              <a:t>Typically ASN.1 is used to specify the MIB</a:t>
            </a:r>
          </a:p>
        </p:txBody>
      </p:sp>
      <p:sp>
        <p:nvSpPr>
          <p:cNvPr id="4" name="Date Placeholder 3"/>
          <p:cNvSpPr>
            <a:spLocks noGrp="1"/>
          </p:cNvSpPr>
          <p:nvPr>
            <p:ph type="dt" sz="half" idx="10"/>
          </p:nvPr>
        </p:nvSpPr>
        <p:spPr/>
        <p:txBody>
          <a:bodyPr/>
          <a:lstStyle/>
          <a:p>
            <a:r>
              <a:rPr lang="en-US" smtClean="0"/>
              <a:t>January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4DEC881F-5883-48B4-83DF-2802AB7F58B6}" type="slidenum">
              <a:rPr lang="en-US" smtClean="0"/>
              <a:pPr/>
              <a:t>3</a:t>
            </a:fld>
            <a:endParaRPr lang="en-US"/>
          </a:p>
        </p:txBody>
      </p:sp>
    </p:spTree>
    <p:extLst>
      <p:ext uri="{BB962C8B-B14F-4D97-AF65-F5344CB8AC3E}">
        <p14:creationId xmlns:p14="http://schemas.microsoft.com/office/powerpoint/2010/main" val="1966363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MIB and 802.19.1</a:t>
            </a:r>
            <a:endParaRPr lang="en-US" dirty="0"/>
          </a:p>
        </p:txBody>
      </p:sp>
      <p:sp>
        <p:nvSpPr>
          <p:cNvPr id="3" name="Content Placeholder 2"/>
          <p:cNvSpPr>
            <a:spLocks noGrp="1"/>
          </p:cNvSpPr>
          <p:nvPr>
            <p:ph idx="1"/>
          </p:nvPr>
        </p:nvSpPr>
        <p:spPr/>
        <p:txBody>
          <a:bodyPr/>
          <a:lstStyle/>
          <a:p>
            <a:r>
              <a:rPr lang="fi-FI" dirty="0" smtClean="0"/>
              <a:t>We most likely would need to have separate ones for CE, CM and CDIS</a:t>
            </a:r>
          </a:p>
          <a:p>
            <a:pPr lvl="1"/>
            <a:r>
              <a:rPr lang="fi-FI" dirty="0" smtClean="0"/>
              <a:t>All in one annex but one for each</a:t>
            </a:r>
          </a:p>
          <a:p>
            <a:r>
              <a:rPr lang="fi-FI" dirty="0" smtClean="0"/>
              <a:t>The MIB doesn’t necessarily mean that an entity implementation must support management e.g. with SNMP</a:t>
            </a:r>
          </a:p>
          <a:p>
            <a:r>
              <a:rPr lang="fi-FI" dirty="0" smtClean="0"/>
              <a:t>The MIB may be seen also as a standard development tool to develop a well structured and comprise specification</a:t>
            </a:r>
            <a:endParaRPr lang="en-US" dirty="0"/>
          </a:p>
        </p:txBody>
      </p:sp>
      <p:sp>
        <p:nvSpPr>
          <p:cNvPr id="4" name="Date Placeholder 3"/>
          <p:cNvSpPr>
            <a:spLocks noGrp="1"/>
          </p:cNvSpPr>
          <p:nvPr>
            <p:ph type="dt" sz="half" idx="10"/>
          </p:nvPr>
        </p:nvSpPr>
        <p:spPr/>
        <p:txBody>
          <a:bodyPr/>
          <a:lstStyle/>
          <a:p>
            <a:r>
              <a:rPr lang="en-US" smtClean="0"/>
              <a:t>January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4DEC881F-5883-48B4-83DF-2802AB7F58B6}" type="slidenum">
              <a:rPr lang="en-US" smtClean="0"/>
              <a:pPr/>
              <a:t>4</a:t>
            </a:fld>
            <a:endParaRPr lang="en-US"/>
          </a:p>
        </p:txBody>
      </p:sp>
    </p:spTree>
    <p:extLst>
      <p:ext uri="{BB962C8B-B14F-4D97-AF65-F5344CB8AC3E}">
        <p14:creationId xmlns:p14="http://schemas.microsoft.com/office/powerpoint/2010/main" val="20533878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Closing remarks</a:t>
            </a:r>
            <a:endParaRPr lang="en-US" dirty="0"/>
          </a:p>
        </p:txBody>
      </p:sp>
      <p:sp>
        <p:nvSpPr>
          <p:cNvPr id="3" name="Content Placeholder 2"/>
          <p:cNvSpPr>
            <a:spLocks noGrp="1"/>
          </p:cNvSpPr>
          <p:nvPr>
            <p:ph idx="1"/>
          </p:nvPr>
        </p:nvSpPr>
        <p:spPr/>
        <p:txBody>
          <a:bodyPr/>
          <a:lstStyle/>
          <a:p>
            <a:r>
              <a:rPr lang="fi-FI" dirty="0" smtClean="0"/>
              <a:t>We believe a MIB would be beneficial for the 802.19.1 specification</a:t>
            </a:r>
          </a:p>
          <a:p>
            <a:r>
              <a:rPr lang="fi-FI" dirty="0" smtClean="0"/>
              <a:t>The 802.19.1 MIB should deal with the entities like CE, CM and CDIS separately</a:t>
            </a:r>
          </a:p>
          <a:p>
            <a:r>
              <a:rPr lang="fi-FI" dirty="0" smtClean="0"/>
              <a:t>The TG1 should be able to proceed to the WG LB with a draft even without a MIB that can be added to the draft during the LB process</a:t>
            </a:r>
            <a:endParaRPr lang="en-US" dirty="0" smtClean="0"/>
          </a:p>
          <a:p>
            <a:pPr lvl="1"/>
            <a:r>
              <a:rPr lang="fi-FI" dirty="0" smtClean="0"/>
              <a:t>The MIB is not like the PICS that we absolutely must have in our specification and without which we should not go to the LB</a:t>
            </a:r>
          </a:p>
        </p:txBody>
      </p:sp>
      <p:sp>
        <p:nvSpPr>
          <p:cNvPr id="4" name="Date Placeholder 3"/>
          <p:cNvSpPr>
            <a:spLocks noGrp="1"/>
          </p:cNvSpPr>
          <p:nvPr>
            <p:ph type="dt" sz="half" idx="10"/>
          </p:nvPr>
        </p:nvSpPr>
        <p:spPr/>
        <p:txBody>
          <a:bodyPr/>
          <a:lstStyle/>
          <a:p>
            <a:r>
              <a:rPr lang="en-US" smtClean="0"/>
              <a:t>January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4DEC881F-5883-48B4-83DF-2802AB7F58B6}" type="slidenum">
              <a:rPr lang="en-US" smtClean="0"/>
              <a:pPr/>
              <a:t>5</a:t>
            </a:fld>
            <a:endParaRPr lang="en-US"/>
          </a:p>
        </p:txBody>
      </p:sp>
    </p:spTree>
    <p:extLst>
      <p:ext uri="{BB962C8B-B14F-4D97-AF65-F5344CB8AC3E}">
        <p14:creationId xmlns:p14="http://schemas.microsoft.com/office/powerpoint/2010/main" val="1836512524"/>
      </p:ext>
    </p:extLst>
  </p:cSld>
  <p:clrMapOvr>
    <a:masterClrMapping/>
  </p:clrMapOvr>
</p:sld>
</file>

<file path=ppt/theme/theme1.xml><?xml version="1.0" encoding="utf-8"?>
<a:theme xmlns:a="http://schemas.openxmlformats.org/drawingml/2006/main" name="802-19-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802-19-Submission</Template>
  <TotalTime>202</TotalTime>
  <Words>336</Words>
  <Application>Microsoft Office PowerPoint</Application>
  <PresentationFormat>On-screen Show (4:3)</PresentationFormat>
  <Paragraphs>44</Paragraphs>
  <Slides>5</Slides>
  <Notes>2</Notes>
  <HiddenSlides>0</HiddenSlides>
  <MMClips>0</MMClips>
  <ScaleCrop>false</ScaleCrop>
  <HeadingPairs>
    <vt:vector size="8" baseType="variant">
      <vt:variant>
        <vt:lpstr>Fonts Used</vt:lpstr>
      </vt:variant>
      <vt:variant>
        <vt:i4>1</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8" baseType="lpstr">
      <vt:lpstr>Times New Roman</vt:lpstr>
      <vt:lpstr>802-19-Submission</vt:lpstr>
      <vt:lpstr>Microsoft Word 97 - 2003 Document</vt:lpstr>
      <vt:lpstr>MIB for 802.19.1</vt:lpstr>
      <vt:lpstr>Abstract</vt:lpstr>
      <vt:lpstr>Basics</vt:lpstr>
      <vt:lpstr>MIB and 802.19.1</vt:lpstr>
      <vt:lpstr>Closing remarks</vt:lpstr>
    </vt:vector>
  </TitlesOfParts>
  <Company>Nokia Oyj</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MIB for 802.19.1</dc:title>
  <dc:creator>Kasslin (Nokia)</dc:creator>
  <cp:lastModifiedBy>Kasslin (Nokia)</cp:lastModifiedBy>
  <cp:revision>9</cp:revision>
  <cp:lastPrinted>1998-02-10T13:28:06Z</cp:lastPrinted>
  <dcterms:created xsi:type="dcterms:W3CDTF">2012-01-18T07:38:53Z</dcterms:created>
  <dcterms:modified xsi:type="dcterms:W3CDTF">2012-01-18T11:01:29Z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4fdccfe6-7fb2-4700-8c64-40c7b042c1e9</vt:lpwstr>
  </property>
  <property fmtid="{D5CDD505-2E9C-101B-9397-08002B2CF9AE}" pid="3" name="NokiaConfidentiality">
    <vt:lpwstr>Public</vt:lpwstr>
  </property>
</Properties>
</file>