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1"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E57FAC0E-B091-4A5F-B3FC-E08131BEC1A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90618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D4CA765-4353-4861-BC59-7F89DDA8317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87347403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54085120-EC7B-4E7F-9E68-9992131EBF11}"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E30F2FA8-5A4D-4CC8-A4CA-B875AD2FC96E}"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0BE8-1DB9-4F2F-B44D-9496702085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49210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2F0DF22-266B-4A56-85B3-0AC74CA6F464}" type="slidenum">
              <a:rPr lang="en-US"/>
              <a:pPr/>
              <a:t>‹#›</a:t>
            </a:fld>
            <a:endParaRPr lang="en-US"/>
          </a:p>
        </p:txBody>
      </p:sp>
    </p:spTree>
    <p:extLst>
      <p:ext uri="{BB962C8B-B14F-4D97-AF65-F5344CB8AC3E}">
        <p14:creationId xmlns:p14="http://schemas.microsoft.com/office/powerpoint/2010/main" val="26253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613293-46B5-46B8-8913-7BF093EEF63E}" type="slidenum">
              <a:rPr lang="en-US"/>
              <a:pPr/>
              <a:t>‹#›</a:t>
            </a:fld>
            <a:endParaRPr lang="en-US"/>
          </a:p>
        </p:txBody>
      </p:sp>
    </p:spTree>
    <p:extLst>
      <p:ext uri="{BB962C8B-B14F-4D97-AF65-F5344CB8AC3E}">
        <p14:creationId xmlns:p14="http://schemas.microsoft.com/office/powerpoint/2010/main" val="96480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DEC881F-5883-48B4-83DF-2802AB7F58B6}" type="slidenum">
              <a:rPr lang="en-US"/>
              <a:pPr/>
              <a:t>‹#›</a:t>
            </a:fld>
            <a:endParaRPr lang="en-US"/>
          </a:p>
        </p:txBody>
      </p:sp>
    </p:spTree>
    <p:extLst>
      <p:ext uri="{BB962C8B-B14F-4D97-AF65-F5344CB8AC3E}">
        <p14:creationId xmlns:p14="http://schemas.microsoft.com/office/powerpoint/2010/main" val="2923288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BBE0461-CA6D-445B-961E-710877DF7B9B}" type="slidenum">
              <a:rPr lang="en-US"/>
              <a:pPr/>
              <a:t>‹#›</a:t>
            </a:fld>
            <a:endParaRPr lang="en-US"/>
          </a:p>
        </p:txBody>
      </p:sp>
    </p:spTree>
    <p:extLst>
      <p:ext uri="{BB962C8B-B14F-4D97-AF65-F5344CB8AC3E}">
        <p14:creationId xmlns:p14="http://schemas.microsoft.com/office/powerpoint/2010/main" val="29640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F7DC64C-360B-4630-950E-495F218AE05B}" type="slidenum">
              <a:rPr lang="en-US"/>
              <a:pPr/>
              <a:t>‹#›</a:t>
            </a:fld>
            <a:endParaRPr lang="en-US"/>
          </a:p>
        </p:txBody>
      </p:sp>
    </p:spTree>
    <p:extLst>
      <p:ext uri="{BB962C8B-B14F-4D97-AF65-F5344CB8AC3E}">
        <p14:creationId xmlns:p14="http://schemas.microsoft.com/office/powerpoint/2010/main" val="240175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F8B90B8-220B-430E-949B-65DB75BFA20F}" type="slidenum">
              <a:rPr lang="en-US"/>
              <a:pPr/>
              <a:t>‹#›</a:t>
            </a:fld>
            <a:endParaRPr lang="en-US"/>
          </a:p>
        </p:txBody>
      </p:sp>
    </p:spTree>
    <p:extLst>
      <p:ext uri="{BB962C8B-B14F-4D97-AF65-F5344CB8AC3E}">
        <p14:creationId xmlns:p14="http://schemas.microsoft.com/office/powerpoint/2010/main" val="308822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3DB2FF9-8B65-45D8-A6AC-208BB0C5F56C}" type="slidenum">
              <a:rPr lang="en-US"/>
              <a:pPr/>
              <a:t>‹#›</a:t>
            </a:fld>
            <a:endParaRPr lang="en-US"/>
          </a:p>
        </p:txBody>
      </p:sp>
    </p:spTree>
    <p:extLst>
      <p:ext uri="{BB962C8B-B14F-4D97-AF65-F5344CB8AC3E}">
        <p14:creationId xmlns:p14="http://schemas.microsoft.com/office/powerpoint/2010/main" val="4035741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B0C8DD5-1F8A-401D-81F4-965BEE0E3AEA}" type="slidenum">
              <a:rPr lang="en-US"/>
              <a:pPr/>
              <a:t>‹#›</a:t>
            </a:fld>
            <a:endParaRPr lang="en-US"/>
          </a:p>
        </p:txBody>
      </p:sp>
    </p:spTree>
    <p:extLst>
      <p:ext uri="{BB962C8B-B14F-4D97-AF65-F5344CB8AC3E}">
        <p14:creationId xmlns:p14="http://schemas.microsoft.com/office/powerpoint/2010/main" val="410536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932DFC9-F992-479C-BCA1-9C9D684BFB4D}" type="slidenum">
              <a:rPr lang="en-US"/>
              <a:pPr/>
              <a:t>‹#›</a:t>
            </a:fld>
            <a:endParaRPr lang="en-US"/>
          </a:p>
        </p:txBody>
      </p:sp>
    </p:spTree>
    <p:extLst>
      <p:ext uri="{BB962C8B-B14F-4D97-AF65-F5344CB8AC3E}">
        <p14:creationId xmlns:p14="http://schemas.microsoft.com/office/powerpoint/2010/main" val="339862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AAC2930-EAF4-4DA0-B66C-95BBBB13B8B3}" type="slidenum">
              <a:rPr lang="en-US"/>
              <a:pPr/>
              <a:t>‹#›</a:t>
            </a:fld>
            <a:endParaRPr lang="en-US"/>
          </a:p>
        </p:txBody>
      </p:sp>
    </p:spTree>
    <p:extLst>
      <p:ext uri="{BB962C8B-B14F-4D97-AF65-F5344CB8AC3E}">
        <p14:creationId xmlns:p14="http://schemas.microsoft.com/office/powerpoint/2010/main" val="3146768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697BC9-9A80-4362-AEEB-9F9E0142F827}"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802.19-12/0020r0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CB1EB00E-A621-4620-8AEF-205553829A3C}"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MIB for 802.19.1</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2012-01-18</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6" name="Object 5"/>
          <p:cNvGraphicFramePr>
            <a:graphicFrameLocks noChangeAspect="1"/>
          </p:cNvGraphicFramePr>
          <p:nvPr>
            <p:extLst>
              <p:ext uri="{D42A27DB-BD31-4B8C-83A1-F6EECF244321}">
                <p14:modId xmlns:p14="http://schemas.microsoft.com/office/powerpoint/2010/main" val="3483813675"/>
              </p:ext>
            </p:extLst>
          </p:nvPr>
        </p:nvGraphicFramePr>
        <p:xfrm>
          <a:off x="517525" y="2279650"/>
          <a:ext cx="8135938" cy="2490788"/>
        </p:xfrm>
        <a:graphic>
          <a:graphicData uri="http://schemas.openxmlformats.org/presentationml/2006/ole">
            <mc:AlternateContent xmlns:mc="http://schemas.openxmlformats.org/markup-compatibility/2006">
              <mc:Choice xmlns:v="urn:schemas-microsoft-com:vml" Requires="v">
                <p:oleObj spid="_x0000_s30743" name="Document" r:id="rId4" imgW="8250056" imgH="2533614" progId="Word.Document.8">
                  <p:embed/>
                </p:oleObj>
              </mc:Choice>
              <mc:Fallback>
                <p:oleObj name="Document" r:id="rId4" imgW="8250056" imgH="2533614"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279650"/>
                        <a:ext cx="8135938" cy="249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B8724386-C2FC-461F-A8AC-0FC80613D6F8}"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contribution is intended to open discussions in the TG1 on reasons, use and benefits of a management information base (MIB) specification as part of the 802.19.1 specification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Basics</a:t>
            </a:r>
            <a:endParaRPr lang="en-US" dirty="0"/>
          </a:p>
        </p:txBody>
      </p:sp>
      <p:sp>
        <p:nvSpPr>
          <p:cNvPr id="3" name="Content Placeholder 2"/>
          <p:cNvSpPr>
            <a:spLocks noGrp="1"/>
          </p:cNvSpPr>
          <p:nvPr>
            <p:ph idx="1"/>
          </p:nvPr>
        </p:nvSpPr>
        <p:spPr/>
        <p:txBody>
          <a:bodyPr/>
          <a:lstStyle/>
          <a:p>
            <a:r>
              <a:rPr lang="fi-FI" dirty="0" smtClean="0"/>
              <a:t>A MIB is a virtual database that is typically defined to be used for managing entities</a:t>
            </a:r>
          </a:p>
          <a:p>
            <a:pPr lvl="1"/>
            <a:r>
              <a:rPr lang="fi-FI" dirty="0" smtClean="0"/>
              <a:t>Entities in a communication networks have typically MIB for e.g. local/remote management purposes</a:t>
            </a:r>
          </a:p>
          <a:p>
            <a:r>
              <a:rPr lang="fi-FI" dirty="0" smtClean="0"/>
              <a:t>In the IEEE 802 standards the MIB is specified in a normative annex</a:t>
            </a:r>
          </a:p>
          <a:p>
            <a:r>
              <a:rPr lang="fi-FI" dirty="0" smtClean="0"/>
              <a:t>Typically ASN.1 is used to specify the MIB</a:t>
            </a:r>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4DEC881F-5883-48B4-83DF-2802AB7F58B6}" type="slidenum">
              <a:rPr lang="en-US" smtClean="0"/>
              <a:pPr/>
              <a:t>3</a:t>
            </a:fld>
            <a:endParaRPr lang="en-US"/>
          </a:p>
        </p:txBody>
      </p:sp>
    </p:spTree>
    <p:extLst>
      <p:ext uri="{BB962C8B-B14F-4D97-AF65-F5344CB8AC3E}">
        <p14:creationId xmlns:p14="http://schemas.microsoft.com/office/powerpoint/2010/main" val="196636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MIB and 802.19.1</a:t>
            </a:r>
            <a:endParaRPr lang="en-US" dirty="0"/>
          </a:p>
        </p:txBody>
      </p:sp>
      <p:sp>
        <p:nvSpPr>
          <p:cNvPr id="3" name="Content Placeholder 2"/>
          <p:cNvSpPr>
            <a:spLocks noGrp="1"/>
          </p:cNvSpPr>
          <p:nvPr>
            <p:ph idx="1"/>
          </p:nvPr>
        </p:nvSpPr>
        <p:spPr/>
        <p:txBody>
          <a:bodyPr/>
          <a:lstStyle/>
          <a:p>
            <a:r>
              <a:rPr lang="fi-FI" dirty="0" smtClean="0"/>
              <a:t>We most likely would need to have separate ones for CE, CM and CDIS</a:t>
            </a:r>
          </a:p>
          <a:p>
            <a:pPr lvl="1"/>
            <a:r>
              <a:rPr lang="fi-FI" dirty="0" smtClean="0"/>
              <a:t>All in one annex but one for each</a:t>
            </a:r>
          </a:p>
          <a:p>
            <a:r>
              <a:rPr lang="fi-FI" dirty="0" smtClean="0"/>
              <a:t>The MIB doesn’t necessarily mean that an entity implementation must support management e.g. with SNMP</a:t>
            </a:r>
          </a:p>
          <a:p>
            <a:r>
              <a:rPr lang="fi-FI" dirty="0" smtClean="0"/>
              <a:t>The MIB may be seen also as a standard development tool to develop a well structured and comprise specification</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4DEC881F-5883-48B4-83DF-2802AB7F58B6}" type="slidenum">
              <a:rPr lang="en-US" smtClean="0"/>
              <a:pPr/>
              <a:t>4</a:t>
            </a:fld>
            <a:endParaRPr lang="en-US"/>
          </a:p>
        </p:txBody>
      </p:sp>
    </p:spTree>
    <p:extLst>
      <p:ext uri="{BB962C8B-B14F-4D97-AF65-F5344CB8AC3E}">
        <p14:creationId xmlns:p14="http://schemas.microsoft.com/office/powerpoint/2010/main" val="205338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Closing remarks</a:t>
            </a:r>
            <a:endParaRPr lang="en-US" dirty="0"/>
          </a:p>
        </p:txBody>
      </p:sp>
      <p:sp>
        <p:nvSpPr>
          <p:cNvPr id="3" name="Content Placeholder 2"/>
          <p:cNvSpPr>
            <a:spLocks noGrp="1"/>
          </p:cNvSpPr>
          <p:nvPr>
            <p:ph idx="1"/>
          </p:nvPr>
        </p:nvSpPr>
        <p:spPr/>
        <p:txBody>
          <a:bodyPr/>
          <a:lstStyle/>
          <a:p>
            <a:r>
              <a:rPr lang="fi-FI" dirty="0" smtClean="0"/>
              <a:t>We believe a MIB would be beneficial for the 802.19.1 specification</a:t>
            </a:r>
          </a:p>
          <a:p>
            <a:r>
              <a:rPr lang="fi-FI" dirty="0" smtClean="0"/>
              <a:t>The 802.19.1 MIB should deal with the entities like CE, CM and CDIS separately</a:t>
            </a:r>
          </a:p>
          <a:p>
            <a:r>
              <a:rPr lang="fi-FI" dirty="0" smtClean="0"/>
              <a:t>The TG1 should be able to proceed to the WG LB with a draft even without a MIB that can be added to the draft during the LB process</a:t>
            </a:r>
            <a:endParaRPr lang="en-US" dirty="0" smtClean="0"/>
          </a:p>
          <a:p>
            <a:pPr lvl="1"/>
            <a:r>
              <a:rPr lang="fi-FI" dirty="0" smtClean="0"/>
              <a:t>The MIB is not like the PICS that we absolutely must have in our specification and without which we should not go to the LB</a:t>
            </a:r>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4DEC881F-5883-48B4-83DF-2802AB7F58B6}" type="slidenum">
              <a:rPr lang="en-US" smtClean="0"/>
              <a:pPr/>
              <a:t>5</a:t>
            </a:fld>
            <a:endParaRPr lang="en-US"/>
          </a:p>
        </p:txBody>
      </p:sp>
    </p:spTree>
    <p:extLst>
      <p:ext uri="{BB962C8B-B14F-4D97-AF65-F5344CB8AC3E}">
        <p14:creationId xmlns:p14="http://schemas.microsoft.com/office/powerpoint/2010/main" val="1836512524"/>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202</TotalTime>
  <Words>336</Words>
  <Application>Microsoft Office PowerPoint</Application>
  <PresentationFormat>On-screen Show (4:3)</PresentationFormat>
  <Paragraphs>44</Paragraphs>
  <Slides>5</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8" baseType="lpstr">
      <vt:lpstr>Times New Roman</vt:lpstr>
      <vt:lpstr>802-19-Submission</vt:lpstr>
      <vt:lpstr>Microsoft Word 97 - 2003 Document</vt:lpstr>
      <vt:lpstr>MIB for 802.19.1</vt:lpstr>
      <vt:lpstr>Abstract</vt:lpstr>
      <vt:lpstr>Basics</vt:lpstr>
      <vt:lpstr>MIB and 802.19.1</vt:lpstr>
      <vt:lpstr>Closing remarks</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MIB for 802.19.1</dc:title>
  <dc:creator>Kasslin (Nokia)</dc:creator>
  <cp:lastModifiedBy>Kasslin (Nokia)</cp:lastModifiedBy>
  <cp:revision>9</cp:revision>
  <cp:lastPrinted>1998-02-10T13:28:06Z</cp:lastPrinted>
  <dcterms:created xsi:type="dcterms:W3CDTF">2012-01-18T07:38:53Z</dcterms:created>
  <dcterms:modified xsi:type="dcterms:W3CDTF">2012-01-18T11:01:29Z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4fdccfe6-7fb2-4700-8c64-40c7b042c1e9</vt:lpwstr>
  </property>
  <property fmtid="{D5CDD505-2E9C-101B-9397-08002B2CF9AE}" pid="3" name="NokiaConfidentiality">
    <vt:lpwstr>Public</vt:lpwstr>
  </property>
</Properties>
</file>