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70" r:id="rId4"/>
    <p:sldId id="272" r:id="rId5"/>
    <p:sldId id="273" r:id="rId6"/>
    <p:sldId id="271" r:id="rId7"/>
    <p:sldId id="27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66C7937B-AD7F-4624-97E9-58AD69E8C811}"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3177711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EACF8C6B-44F4-4ECC-9CF3-54702CD43A6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45712923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ADDAB0CD-514E-4222-A778-1A88F76A624C}"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B50A597-D62E-4EB7-B0B0-1B4B857D4E24}"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59865EB-8FE9-4CAE-8957-C857AF97A524}"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4059049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CA0D7CD-23A0-47B5-A66F-3D7B0394ED83}" type="slidenum">
              <a:rPr lang="en-US"/>
              <a:pPr/>
              <a:t>‹#›</a:t>
            </a:fld>
            <a:endParaRPr lang="en-US"/>
          </a:p>
        </p:txBody>
      </p:sp>
    </p:spTree>
    <p:extLst>
      <p:ext uri="{BB962C8B-B14F-4D97-AF65-F5344CB8AC3E}">
        <p14:creationId xmlns:p14="http://schemas.microsoft.com/office/powerpoint/2010/main" val="3547842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FD0004A-64A0-4CF2-A8F4-2B64E0354D65}" type="slidenum">
              <a:rPr lang="en-US"/>
              <a:pPr/>
              <a:t>‹#›</a:t>
            </a:fld>
            <a:endParaRPr lang="en-US"/>
          </a:p>
        </p:txBody>
      </p:sp>
    </p:spTree>
    <p:extLst>
      <p:ext uri="{BB962C8B-B14F-4D97-AF65-F5344CB8AC3E}">
        <p14:creationId xmlns:p14="http://schemas.microsoft.com/office/powerpoint/2010/main" val="60083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A04574-FE80-4F0C-AC35-B15DF3F73928}" type="slidenum">
              <a:rPr lang="en-US"/>
              <a:pPr/>
              <a:t>‹#›</a:t>
            </a:fld>
            <a:endParaRPr lang="en-US"/>
          </a:p>
        </p:txBody>
      </p:sp>
    </p:spTree>
    <p:extLst>
      <p:ext uri="{BB962C8B-B14F-4D97-AF65-F5344CB8AC3E}">
        <p14:creationId xmlns:p14="http://schemas.microsoft.com/office/powerpoint/2010/main" val="1822919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AD43EF3-8A4D-4559-81DA-EBEE187028E5}" type="slidenum">
              <a:rPr lang="en-US"/>
              <a:pPr/>
              <a:t>‹#›</a:t>
            </a:fld>
            <a:endParaRPr lang="en-US"/>
          </a:p>
        </p:txBody>
      </p:sp>
    </p:spTree>
    <p:extLst>
      <p:ext uri="{BB962C8B-B14F-4D97-AF65-F5344CB8AC3E}">
        <p14:creationId xmlns:p14="http://schemas.microsoft.com/office/powerpoint/2010/main" val="722302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B5B8933-CA02-430A-A35C-9AB50B55A4B0}" type="slidenum">
              <a:rPr lang="en-US"/>
              <a:pPr/>
              <a:t>‹#›</a:t>
            </a:fld>
            <a:endParaRPr lang="en-US"/>
          </a:p>
        </p:txBody>
      </p:sp>
    </p:spTree>
    <p:extLst>
      <p:ext uri="{BB962C8B-B14F-4D97-AF65-F5344CB8AC3E}">
        <p14:creationId xmlns:p14="http://schemas.microsoft.com/office/powerpoint/2010/main" val="2765235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1B13ED6-3967-4681-A367-353754AF0656}" type="slidenum">
              <a:rPr lang="en-US"/>
              <a:pPr/>
              <a:t>‹#›</a:t>
            </a:fld>
            <a:endParaRPr lang="en-US"/>
          </a:p>
        </p:txBody>
      </p:sp>
    </p:spTree>
    <p:extLst>
      <p:ext uri="{BB962C8B-B14F-4D97-AF65-F5344CB8AC3E}">
        <p14:creationId xmlns:p14="http://schemas.microsoft.com/office/powerpoint/2010/main" val="3436898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1E617CC9-EBE7-429F-8945-E0A20DF90357}" type="slidenum">
              <a:rPr lang="en-US"/>
              <a:pPr/>
              <a:t>‹#›</a:t>
            </a:fld>
            <a:endParaRPr lang="en-US"/>
          </a:p>
        </p:txBody>
      </p:sp>
    </p:spTree>
    <p:extLst>
      <p:ext uri="{BB962C8B-B14F-4D97-AF65-F5344CB8AC3E}">
        <p14:creationId xmlns:p14="http://schemas.microsoft.com/office/powerpoint/2010/main" val="290959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A875F22-F4EA-4237-848A-E8D1CF081FD9}" type="slidenum">
              <a:rPr lang="en-US"/>
              <a:pPr/>
              <a:t>‹#›</a:t>
            </a:fld>
            <a:endParaRPr lang="en-US"/>
          </a:p>
        </p:txBody>
      </p:sp>
    </p:spTree>
    <p:extLst>
      <p:ext uri="{BB962C8B-B14F-4D97-AF65-F5344CB8AC3E}">
        <p14:creationId xmlns:p14="http://schemas.microsoft.com/office/powerpoint/2010/main" val="69978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C2D0442-10EB-43E8-AD2B-0CFA573D9EBE}" type="slidenum">
              <a:rPr lang="en-US"/>
              <a:pPr/>
              <a:t>‹#›</a:t>
            </a:fld>
            <a:endParaRPr lang="en-US"/>
          </a:p>
        </p:txBody>
      </p:sp>
    </p:spTree>
    <p:extLst>
      <p:ext uri="{BB962C8B-B14F-4D97-AF65-F5344CB8AC3E}">
        <p14:creationId xmlns:p14="http://schemas.microsoft.com/office/powerpoint/2010/main" val="102204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FB56C5D-FE62-4F88-9DE5-52C69EE61457}" type="slidenum">
              <a:rPr lang="en-US"/>
              <a:pPr/>
              <a:t>‹#›</a:t>
            </a:fld>
            <a:endParaRPr lang="en-US"/>
          </a:p>
        </p:txBody>
      </p:sp>
    </p:spTree>
    <p:extLst>
      <p:ext uri="{BB962C8B-B14F-4D97-AF65-F5344CB8AC3E}">
        <p14:creationId xmlns:p14="http://schemas.microsoft.com/office/powerpoint/2010/main" val="107781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3823D853-217A-4A27-98AF-56C4BBD77632}"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802.19-12/0019r0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F8B97B0A-9C86-4D50-99C6-CB12B45E09B7}" type="slidenum">
              <a:rPr lang="en-US"/>
              <a:pPr/>
              <a:t>1</a:t>
            </a:fld>
            <a:endParaRPr lang="en-US"/>
          </a:p>
        </p:txBody>
      </p:sp>
      <p:sp>
        <p:nvSpPr>
          <p:cNvPr id="30722" name="Rectangle 2"/>
          <p:cNvSpPr>
            <a:spLocks noGrp="1" noChangeArrowheads="1"/>
          </p:cNvSpPr>
          <p:nvPr>
            <p:ph type="title"/>
          </p:nvPr>
        </p:nvSpPr>
        <p:spPr>
          <a:noFill/>
          <a:ln/>
        </p:spPr>
        <p:txBody>
          <a:bodyPr/>
          <a:lstStyle/>
          <a:p>
            <a:r>
              <a:rPr lang="fi-FI" dirty="0" smtClean="0"/>
              <a:t>PICS for 802.19.1</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2012-01-18</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483813675"/>
              </p:ext>
            </p:extLst>
          </p:nvPr>
        </p:nvGraphicFramePr>
        <p:xfrm>
          <a:off x="517525" y="2279650"/>
          <a:ext cx="8135938" cy="2490788"/>
        </p:xfrm>
        <a:graphic>
          <a:graphicData uri="http://schemas.openxmlformats.org/presentationml/2006/ole">
            <mc:AlternateContent xmlns:mc="http://schemas.openxmlformats.org/markup-compatibility/2006">
              <mc:Choice xmlns:v="urn:schemas-microsoft-com:vml" Requires="v">
                <p:oleObj spid="_x0000_s30757" name="Document" r:id="rId4" imgW="8250056" imgH="2533614" progId="Word.Document.8">
                  <p:embed/>
                </p:oleObj>
              </mc:Choice>
              <mc:Fallback>
                <p:oleObj name="Document" r:id="rId4" imgW="8250056" imgH="2533614"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49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201BD60F-4E0F-424E-98AA-64043C6F2060}"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fi-FI" dirty="0" smtClean="0"/>
              <a:t>	This contribution discusses protocol implementation conformance statement (PICS) first from general standard perspective and then from the 802.19.1 perspective with objective to convince the readers that the 802.19.1 specification needs a PICS.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 PICS is?</a:t>
            </a:r>
            <a:endParaRPr lang="en-US" dirty="0"/>
          </a:p>
        </p:txBody>
      </p:sp>
      <p:sp>
        <p:nvSpPr>
          <p:cNvPr id="3" name="Content Placeholder 2"/>
          <p:cNvSpPr>
            <a:spLocks noGrp="1"/>
          </p:cNvSpPr>
          <p:nvPr>
            <p:ph idx="1"/>
          </p:nvPr>
        </p:nvSpPr>
        <p:spPr/>
        <p:txBody>
          <a:bodyPr/>
          <a:lstStyle/>
          <a:p>
            <a:r>
              <a:rPr lang="fi-FI" dirty="0" smtClean="0"/>
              <a:t>In the standards context the PICS is the mean to evaluate conformance of a particular implementation to a standard</a:t>
            </a:r>
          </a:p>
          <a:p>
            <a:r>
              <a:rPr lang="fi-FI" dirty="0" smtClean="0"/>
              <a:t>Supplier of an implementation that is claimed to conform to a stanard provides a statement of which capabilities and options of the standard have been implemented. That statement is PICS. </a:t>
            </a:r>
          </a:p>
          <a:p>
            <a:r>
              <a:rPr lang="fi-FI" dirty="0" smtClean="0"/>
              <a:t>The standard in question provides a PICS proforma (normative) that the supplier shall complete for the implementation in question</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2A04574-FE80-4F0C-AC35-B15DF3F73928}" type="slidenum">
              <a:rPr lang="en-US" smtClean="0"/>
              <a:pPr/>
              <a:t>3</a:t>
            </a:fld>
            <a:endParaRPr lang="en-US"/>
          </a:p>
        </p:txBody>
      </p:sp>
    </p:spTree>
    <p:extLst>
      <p:ext uri="{BB962C8B-B14F-4D97-AF65-F5344CB8AC3E}">
        <p14:creationId xmlns:p14="http://schemas.microsoft.com/office/powerpoint/2010/main" val="2652476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PICS proforma example from 802.11</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2A04574-FE80-4F0C-AC35-B15DF3F73928}" type="slidenum">
              <a:rPr lang="en-US" smtClean="0"/>
              <a:pPr/>
              <a:t>4</a:t>
            </a:fld>
            <a:endParaRPr lang="en-US"/>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800"/>
            <a:ext cx="6010275" cy="459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6588224" y="1725577"/>
            <a:ext cx="2315057" cy="276999"/>
          </a:xfrm>
          <a:prstGeom prst="rect">
            <a:avLst/>
          </a:prstGeom>
          <a:noFill/>
        </p:spPr>
        <p:txBody>
          <a:bodyPr wrap="square" rtlCol="0">
            <a:noAutofit/>
          </a:bodyPr>
          <a:lstStyle/>
          <a:p>
            <a:r>
              <a:rPr lang="fi-FI" dirty="0" smtClean="0"/>
              <a:t>Symbols for the Status column:</a:t>
            </a:r>
          </a:p>
          <a:p>
            <a:pPr marL="171450" indent="-171450">
              <a:buFontTx/>
              <a:buChar char="-"/>
            </a:pPr>
            <a:r>
              <a:rPr lang="fi-FI" dirty="0" smtClean="0"/>
              <a:t>M = mandatory</a:t>
            </a:r>
          </a:p>
          <a:p>
            <a:pPr marL="171450" indent="-171450">
              <a:buFontTx/>
              <a:buChar char="-"/>
            </a:pPr>
            <a:r>
              <a:rPr lang="fi-FI" dirty="0" smtClean="0"/>
              <a:t>O = optional</a:t>
            </a:r>
          </a:p>
          <a:p>
            <a:pPr marL="171450" indent="-171450">
              <a:buFontTx/>
              <a:buChar char="-"/>
            </a:pPr>
            <a:r>
              <a:rPr lang="fi-FI" dirty="0" smtClean="0"/>
              <a:t>O.&lt;n&gt; = optional, but </a:t>
            </a:r>
            <a:r>
              <a:rPr lang="en-US" dirty="0"/>
              <a:t>support of at least one of the group of options labeled by the same numeral &lt;n&gt; </a:t>
            </a:r>
            <a:r>
              <a:rPr lang="en-US" dirty="0" smtClean="0"/>
              <a:t>is required</a:t>
            </a:r>
          </a:p>
          <a:p>
            <a:pPr marL="171450" indent="-171450">
              <a:buFontTx/>
              <a:buChar char="-"/>
            </a:pPr>
            <a:r>
              <a:rPr lang="fi-FI" dirty="0" smtClean="0"/>
              <a:t>pred  = </a:t>
            </a:r>
            <a:r>
              <a:rPr lang="en-US" dirty="0"/>
              <a:t>conditional symbol, including predicate identification</a:t>
            </a:r>
          </a:p>
        </p:txBody>
      </p:sp>
      <p:sp>
        <p:nvSpPr>
          <p:cNvPr id="15" name="TextBox 14"/>
          <p:cNvSpPr txBox="1"/>
          <p:nvPr/>
        </p:nvSpPr>
        <p:spPr>
          <a:xfrm>
            <a:off x="6732240" y="4808185"/>
            <a:ext cx="2315057" cy="276999"/>
          </a:xfrm>
          <a:prstGeom prst="rect">
            <a:avLst/>
          </a:prstGeom>
          <a:noFill/>
        </p:spPr>
        <p:txBody>
          <a:bodyPr wrap="square" rtlCol="0">
            <a:noAutofit/>
          </a:bodyPr>
          <a:lstStyle/>
          <a:p>
            <a:r>
              <a:rPr lang="fi-FI" dirty="0" smtClean="0"/>
              <a:t>If the IUT supports the 5 GHz OFDM (CF6), it may support this feature</a:t>
            </a:r>
            <a:endParaRPr lang="en-US" dirty="0"/>
          </a:p>
        </p:txBody>
      </p:sp>
      <p:cxnSp>
        <p:nvCxnSpPr>
          <p:cNvPr id="16" name="Straight Arrow Connector 15"/>
          <p:cNvCxnSpPr>
            <a:stCxn id="15" idx="1"/>
          </p:cNvCxnSpPr>
          <p:nvPr/>
        </p:nvCxnSpPr>
        <p:spPr bwMode="auto">
          <a:xfrm flipH="1" flipV="1">
            <a:off x="4860032" y="4933325"/>
            <a:ext cx="1872208" cy="1336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56751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PICS proforma example from 802.21</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2A04574-FE80-4F0C-AC35-B15DF3F73928}" type="slidenum">
              <a:rPr lang="en-US" smtClean="0"/>
              <a:pPr/>
              <a:t>5</a:t>
            </a:fld>
            <a:endParaRPr lang="en-US"/>
          </a:p>
        </p:txBody>
      </p:sp>
      <p:pic>
        <p:nvPicPr>
          <p:cNvPr id="348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93887"/>
            <a:ext cx="6229350"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6721439" y="1725577"/>
            <a:ext cx="2315057" cy="276999"/>
          </a:xfrm>
          <a:prstGeom prst="rect">
            <a:avLst/>
          </a:prstGeom>
          <a:noFill/>
        </p:spPr>
        <p:txBody>
          <a:bodyPr wrap="square" rtlCol="0">
            <a:noAutofit/>
          </a:bodyPr>
          <a:lstStyle/>
          <a:p>
            <a:r>
              <a:rPr lang="fi-FI" dirty="0" smtClean="0"/>
              <a:t>Symbols for the Status column:</a:t>
            </a:r>
          </a:p>
          <a:p>
            <a:pPr marL="171450" indent="-171450">
              <a:buFontTx/>
              <a:buChar char="-"/>
            </a:pPr>
            <a:r>
              <a:rPr lang="fi-FI" dirty="0" smtClean="0"/>
              <a:t>M = mandatory</a:t>
            </a:r>
          </a:p>
          <a:p>
            <a:pPr marL="171450" indent="-171450">
              <a:buFontTx/>
              <a:buChar char="-"/>
            </a:pPr>
            <a:r>
              <a:rPr lang="fi-FI" dirty="0" smtClean="0"/>
              <a:t>O = optional</a:t>
            </a:r>
          </a:p>
          <a:p>
            <a:pPr marL="171450" indent="-171450">
              <a:buFontTx/>
              <a:buChar char="-"/>
            </a:pPr>
            <a:r>
              <a:rPr lang="fi-FI" dirty="0" smtClean="0"/>
              <a:t>O.&lt;n&gt; = optional, but </a:t>
            </a:r>
            <a:r>
              <a:rPr lang="en-US" dirty="0"/>
              <a:t>support of at least one of the group of options labeled by the same numeral &lt;n&gt; </a:t>
            </a:r>
            <a:r>
              <a:rPr lang="en-US" dirty="0" smtClean="0"/>
              <a:t>is required</a:t>
            </a:r>
          </a:p>
          <a:p>
            <a:pPr marL="171450" indent="-171450">
              <a:buFontTx/>
              <a:buChar char="-"/>
            </a:pPr>
            <a:r>
              <a:rPr lang="fi-FI" dirty="0" smtClean="0"/>
              <a:t>pred  = </a:t>
            </a:r>
            <a:r>
              <a:rPr lang="en-US" dirty="0"/>
              <a:t>conditional symbol, including predicate identification</a:t>
            </a:r>
          </a:p>
        </p:txBody>
      </p:sp>
      <p:sp>
        <p:nvSpPr>
          <p:cNvPr id="14" name="TextBox 13"/>
          <p:cNvSpPr txBox="1"/>
          <p:nvPr/>
        </p:nvSpPr>
        <p:spPr>
          <a:xfrm>
            <a:off x="6793447" y="3933056"/>
            <a:ext cx="2315057" cy="276999"/>
          </a:xfrm>
          <a:prstGeom prst="rect">
            <a:avLst/>
          </a:prstGeom>
          <a:noFill/>
        </p:spPr>
        <p:txBody>
          <a:bodyPr wrap="square" rtlCol="0">
            <a:noAutofit/>
          </a:bodyPr>
          <a:lstStyle/>
          <a:p>
            <a:r>
              <a:rPr lang="fi-FI" dirty="0" smtClean="0"/>
              <a:t>If the IUT supports the Information Service, it must support at least one of these</a:t>
            </a:r>
            <a:endParaRPr lang="en-US" dirty="0"/>
          </a:p>
        </p:txBody>
      </p:sp>
      <p:cxnSp>
        <p:nvCxnSpPr>
          <p:cNvPr id="15" name="Straight Arrow Connector 14"/>
          <p:cNvCxnSpPr>
            <a:stCxn id="14" idx="1"/>
          </p:cNvCxnSpPr>
          <p:nvPr/>
        </p:nvCxnSpPr>
        <p:spPr bwMode="auto">
          <a:xfrm flipH="1" flipV="1">
            <a:off x="4211960" y="3933056"/>
            <a:ext cx="2581487" cy="1385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p:cNvCxnSpPr>
            <a:stCxn id="14" idx="1"/>
          </p:cNvCxnSpPr>
          <p:nvPr/>
        </p:nvCxnSpPr>
        <p:spPr bwMode="auto">
          <a:xfrm flipH="1" flipV="1">
            <a:off x="4211960" y="3573016"/>
            <a:ext cx="2581487" cy="49854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4699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PICS for 802.19.1</a:t>
            </a:r>
            <a:endParaRPr lang="en-US" dirty="0"/>
          </a:p>
        </p:txBody>
      </p:sp>
      <p:sp>
        <p:nvSpPr>
          <p:cNvPr id="3" name="Content Placeholder 2"/>
          <p:cNvSpPr>
            <a:spLocks noGrp="1"/>
          </p:cNvSpPr>
          <p:nvPr>
            <p:ph idx="1"/>
          </p:nvPr>
        </p:nvSpPr>
        <p:spPr/>
        <p:txBody>
          <a:bodyPr/>
          <a:lstStyle/>
          <a:p>
            <a:r>
              <a:rPr lang="fi-FI" dirty="0" smtClean="0"/>
              <a:t>We need one for our specification if we want to specify what conformance to 802.19.1 means</a:t>
            </a:r>
          </a:p>
          <a:p>
            <a:pPr lvl="1"/>
            <a:r>
              <a:rPr lang="fi-FI" dirty="0" smtClean="0"/>
              <a:t>One basic element of interoperability</a:t>
            </a:r>
          </a:p>
          <a:p>
            <a:r>
              <a:rPr lang="fi-FI" dirty="0" smtClean="0"/>
              <a:t>In the PICS we specify which features are mandatory and which are optional</a:t>
            </a:r>
          </a:p>
          <a:p>
            <a:r>
              <a:rPr lang="fi-FI" dirty="0" smtClean="0"/>
              <a:t>We should use the logical elements (CE, CM, CDIS) as the basic building blocks of the PICS</a:t>
            </a:r>
            <a:endParaRPr lang="en-US" dirty="0" smtClean="0"/>
          </a:p>
          <a:p>
            <a:pPr lvl="1"/>
            <a:r>
              <a:rPr lang="fi-FI" dirty="0" smtClean="0"/>
              <a:t>IUT is either a CE, CM or CDIS</a:t>
            </a:r>
          </a:p>
          <a:p>
            <a:pPr lvl="1"/>
            <a:r>
              <a:rPr lang="fi-FI" dirty="0" smtClean="0"/>
              <a:t>In the PICS we specify what a CE/CM/CDIS vendor needs to support and what’s optional</a:t>
            </a:r>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2A04574-FE80-4F0C-AC35-B15DF3F73928}" type="slidenum">
              <a:rPr lang="en-US" smtClean="0"/>
              <a:pPr/>
              <a:t>6</a:t>
            </a:fld>
            <a:endParaRPr lang="en-US"/>
          </a:p>
        </p:txBody>
      </p:sp>
    </p:spTree>
    <p:extLst>
      <p:ext uri="{BB962C8B-B14F-4D97-AF65-F5344CB8AC3E}">
        <p14:creationId xmlns:p14="http://schemas.microsoft.com/office/powerpoint/2010/main" val="621510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Proposals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Have a PICS in the IEEE 802.19.1 specification</a:t>
            </a:r>
          </a:p>
          <a:p>
            <a:pPr marL="457200" indent="-457200">
              <a:buFont typeface="+mj-lt"/>
              <a:buAutoNum type="arabicPeriod"/>
            </a:pPr>
            <a:r>
              <a:rPr lang="fi-FI" dirty="0" smtClean="0"/>
              <a:t>Authorize the TG1 editor to prepare a PICS proposal for a normative annex to a working document based on the candidate draft DF0</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2A04574-FE80-4F0C-AC35-B15DF3F73928}" type="slidenum">
              <a:rPr lang="en-US" smtClean="0"/>
              <a:pPr/>
              <a:t>7</a:t>
            </a:fld>
            <a:endParaRPr lang="en-US"/>
          </a:p>
        </p:txBody>
      </p:sp>
    </p:spTree>
    <p:extLst>
      <p:ext uri="{BB962C8B-B14F-4D97-AF65-F5344CB8AC3E}">
        <p14:creationId xmlns:p14="http://schemas.microsoft.com/office/powerpoint/2010/main" val="1130981437"/>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170</TotalTime>
  <Words>485</Words>
  <Application>Microsoft Office PowerPoint</Application>
  <PresentationFormat>On-screen Show (4:3)</PresentationFormat>
  <Paragraphs>63</Paragraphs>
  <Slides>7</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0" baseType="lpstr">
      <vt:lpstr>Times New Roman</vt:lpstr>
      <vt:lpstr>802-19-Submission</vt:lpstr>
      <vt:lpstr>Microsoft Word 97 - 2003 Document</vt:lpstr>
      <vt:lpstr>PICS for 802.19.1</vt:lpstr>
      <vt:lpstr>Abstract</vt:lpstr>
      <vt:lpstr>What PICS is?</vt:lpstr>
      <vt:lpstr>PICS proforma example from 802.11</vt:lpstr>
      <vt:lpstr>PICS proforma example from 802.21</vt:lpstr>
      <vt:lpstr>PICS for 802.19.1</vt:lpstr>
      <vt:lpstr>Proposals</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PICS for 802.19.1</dc:title>
  <dc:creator>Kasslin (Nokia)</dc:creator>
  <cp:lastModifiedBy>Kasslin (Nokia)</cp:lastModifiedBy>
  <cp:revision>29</cp:revision>
  <cp:lastPrinted>1998-02-10T13:28:06Z</cp:lastPrinted>
  <dcterms:created xsi:type="dcterms:W3CDTF">2012-01-18T07:34:51Z</dcterms:created>
  <dcterms:modified xsi:type="dcterms:W3CDTF">2012-01-18T10:25:18Z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1d3c1260-7bb9-4278-be6c-e8568601ac53</vt:lpwstr>
  </property>
  <property fmtid="{D5CDD505-2E9C-101B-9397-08002B2CF9AE}" pid="3" name="NokiaConfidentiality">
    <vt:lpwstr>Public</vt:lpwstr>
  </property>
</Properties>
</file>